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54.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theme/themeOverride2.xml" ContentType="application/vnd.openxmlformats-officedocument.themeOverride+xml"/>
  <Override PartName="/ppt/charts/chart2.xml" ContentType="application/vnd.openxmlformats-officedocument.drawingml.char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harts/style1.xml" ContentType="application/vnd.ms-office.chartstyle+xml"/>
  <Override PartName="/ppt/theme/themeOverride1.xml" ContentType="application/vnd.openxmlformats-officedocument.themeOverride+xml"/>
  <Override PartName="/ppt/charts/chart1.xml" ContentType="application/vnd.openxmlformats-officedocument.drawingml.chart+xml"/>
  <Override PartName="/ppt/theme/theme3.xml" ContentType="application/vnd.openxmlformats-officedocument.theme+xml"/>
  <Override PartName="/ppt/theme/theme2.xml" ContentType="application/vnd.openxmlformats-officedocument.theme+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olors1.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9" r:id="rId4"/>
  </p:sldMasterIdLst>
  <p:notesMasterIdLst>
    <p:notesMasterId r:id="rId12"/>
  </p:notesMasterIdLst>
  <p:handoutMasterIdLst>
    <p:handoutMasterId r:id="rId13"/>
  </p:handoutMasterIdLst>
  <p:sldIdLst>
    <p:sldId id="2147309656" r:id="rId5"/>
    <p:sldId id="2147481341" r:id="rId6"/>
    <p:sldId id="2147309478" r:id="rId7"/>
    <p:sldId id="2147309612" r:id="rId8"/>
    <p:sldId id="2147309695" r:id="rId9"/>
    <p:sldId id="2147309579" r:id="rId10"/>
    <p:sldId id="2147309655" r:id="rId11"/>
  </p:sldIdLst>
  <p:sldSz cx="12192000" cy="6858000"/>
  <p:notesSz cx="7315200" cy="9601200"/>
  <p:defaultTextStyle>
    <a:defPPr>
      <a:defRPr lang="en-US"/>
    </a:defPPr>
    <a:lvl1pPr marL="0" algn="l" defTabSz="1088473" rtl="0" eaLnBrk="1" latinLnBrk="0" hangingPunct="1">
      <a:defRPr sz="2167" kern="1200">
        <a:solidFill>
          <a:schemeClr val="tx1"/>
        </a:solidFill>
        <a:latin typeface="+mn-lt"/>
        <a:ea typeface="+mn-ea"/>
        <a:cs typeface="+mn-cs"/>
      </a:defRPr>
    </a:lvl1pPr>
    <a:lvl2pPr marL="544237" algn="l" defTabSz="1088473" rtl="0" eaLnBrk="1" latinLnBrk="0" hangingPunct="1">
      <a:defRPr sz="2167" kern="1200">
        <a:solidFill>
          <a:schemeClr val="tx1"/>
        </a:solidFill>
        <a:latin typeface="+mn-lt"/>
        <a:ea typeface="+mn-ea"/>
        <a:cs typeface="+mn-cs"/>
      </a:defRPr>
    </a:lvl2pPr>
    <a:lvl3pPr marL="1088473" algn="l" defTabSz="1088473" rtl="0" eaLnBrk="1" latinLnBrk="0" hangingPunct="1">
      <a:defRPr sz="2167" kern="1200">
        <a:solidFill>
          <a:schemeClr val="tx1"/>
        </a:solidFill>
        <a:latin typeface="+mn-lt"/>
        <a:ea typeface="+mn-ea"/>
        <a:cs typeface="+mn-cs"/>
      </a:defRPr>
    </a:lvl3pPr>
    <a:lvl4pPr marL="1632711" algn="l" defTabSz="1088473" rtl="0" eaLnBrk="1" latinLnBrk="0" hangingPunct="1">
      <a:defRPr sz="2167" kern="1200">
        <a:solidFill>
          <a:schemeClr val="tx1"/>
        </a:solidFill>
        <a:latin typeface="+mn-lt"/>
        <a:ea typeface="+mn-ea"/>
        <a:cs typeface="+mn-cs"/>
      </a:defRPr>
    </a:lvl4pPr>
    <a:lvl5pPr marL="2176947" algn="l" defTabSz="1088473" rtl="0" eaLnBrk="1" latinLnBrk="0" hangingPunct="1">
      <a:defRPr sz="2167" kern="1200">
        <a:solidFill>
          <a:schemeClr val="tx1"/>
        </a:solidFill>
        <a:latin typeface="+mn-lt"/>
        <a:ea typeface="+mn-ea"/>
        <a:cs typeface="+mn-cs"/>
      </a:defRPr>
    </a:lvl5pPr>
    <a:lvl6pPr marL="2721184" algn="l" defTabSz="1088473" rtl="0" eaLnBrk="1" latinLnBrk="0" hangingPunct="1">
      <a:defRPr sz="2167" kern="1200">
        <a:solidFill>
          <a:schemeClr val="tx1"/>
        </a:solidFill>
        <a:latin typeface="+mn-lt"/>
        <a:ea typeface="+mn-ea"/>
        <a:cs typeface="+mn-cs"/>
      </a:defRPr>
    </a:lvl6pPr>
    <a:lvl7pPr marL="3265420" algn="l" defTabSz="1088473" rtl="0" eaLnBrk="1" latinLnBrk="0" hangingPunct="1">
      <a:defRPr sz="2167" kern="1200">
        <a:solidFill>
          <a:schemeClr val="tx1"/>
        </a:solidFill>
        <a:latin typeface="+mn-lt"/>
        <a:ea typeface="+mn-ea"/>
        <a:cs typeface="+mn-cs"/>
      </a:defRPr>
    </a:lvl7pPr>
    <a:lvl8pPr marL="3809657" algn="l" defTabSz="1088473" rtl="0" eaLnBrk="1" latinLnBrk="0" hangingPunct="1">
      <a:defRPr sz="2167" kern="1200">
        <a:solidFill>
          <a:schemeClr val="tx1"/>
        </a:solidFill>
        <a:latin typeface="+mn-lt"/>
        <a:ea typeface="+mn-ea"/>
        <a:cs typeface="+mn-cs"/>
      </a:defRPr>
    </a:lvl8pPr>
    <a:lvl9pPr marL="4353894" algn="l" defTabSz="1088473" rtl="0" eaLnBrk="1" latinLnBrk="0" hangingPunct="1">
      <a:defRPr sz="2167"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92" userDrawn="1">
          <p15:clr>
            <a:srgbClr val="A4A3A4"/>
          </p15:clr>
        </p15:guide>
        <p15:guide id="11"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D3AA"/>
    <a:srgbClr val="1499FF"/>
    <a:srgbClr val="EEEFF0"/>
    <a:srgbClr val="A4B1BC"/>
    <a:srgbClr val="FFFFFF"/>
    <a:srgbClr val="D8799C"/>
    <a:srgbClr val="A98CD4"/>
    <a:srgbClr val="00CFEC"/>
    <a:srgbClr val="253746"/>
    <a:srgbClr val="008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6327" autoAdjust="0"/>
  </p:normalViewPr>
  <p:slideViewPr>
    <p:cSldViewPr snapToGrid="0">
      <p:cViewPr varScale="1">
        <p:scale>
          <a:sx n="68" d="100"/>
          <a:sy n="68" d="100"/>
        </p:scale>
        <p:origin x="396" y="52"/>
      </p:cViewPr>
      <p:guideLst>
        <p:guide orient="horz" pos="192"/>
        <p:guide/>
      </p:guideLst>
    </p:cSldViewPr>
  </p:slideViewPr>
  <p:outlineViewPr>
    <p:cViewPr>
      <p:scale>
        <a:sx n="33" d="100"/>
        <a:sy n="33" d="100"/>
      </p:scale>
      <p:origin x="0" y="-23868"/>
    </p:cViewPr>
  </p:outlineViewPr>
  <p:notesTextViewPr>
    <p:cViewPr>
      <p:scale>
        <a:sx n="125" d="100"/>
        <a:sy n="125" d="100"/>
      </p:scale>
      <p:origin x="0" y="0"/>
    </p:cViewPr>
  </p:notesTextViewPr>
  <p:sorterViewPr>
    <p:cViewPr>
      <p:scale>
        <a:sx n="40" d="100"/>
        <a:sy n="40" d="100"/>
      </p:scale>
      <p:origin x="0" y="-3948"/>
    </p:cViewPr>
  </p:sorterViewPr>
  <p:notesViewPr>
    <p:cSldViewPr snapToGrid="0">
      <p:cViewPr>
        <p:scale>
          <a:sx n="70" d="100"/>
          <a:sy n="70" d="100"/>
        </p:scale>
        <p:origin x="3592" y="86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bp211\sys\TRPSAFE\HYF\Kit%20Production\Data%20Points%20for%20Graphs\Leveraged%20Loan%20Market\FR%20Market%20Overview\2024\2Q2024\GHI_EHY\Data%20for%20GHI%20Kit%20Pages%20Q2%20202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bp211\sys\TRPSAFE\HYF\Kit%20Production\Data%20Points%20for%20Graphs\Leveraged%20Loan%20Market\FR%20Market%20Overview\2024\2Q2024\GHI_EHY\Data%20for%20GHI%20Kit%20Pages%20Q2%202024.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oleObject" Target="file:///\\bp211\sys\TRPSAFE\HYF\Kit%20Production\Data%20Points%20for%20Graphs\Leveraged%20Loan%20Market\FR%20Market%20Overview\2024\2Q2024\GHI_EHY\Data%20for%20GHI%20Kit%20Pages%20Q2%202024.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83018964121327E-2"/>
          <c:y val="0.11313356539350432"/>
          <c:w val="0.95412382871795498"/>
          <c:h val="0.7677307592725503"/>
        </c:manualLayout>
      </c:layout>
      <c:barChart>
        <c:barDir val="col"/>
        <c:grouping val="clustered"/>
        <c:varyColors val="0"/>
        <c:ser>
          <c:idx val="0"/>
          <c:order val="0"/>
          <c:tx>
            <c:strRef>
              <c:f>'44. Yields Indicate'!$D$3</c:f>
              <c:strCache>
                <c:ptCount val="1"/>
                <c:pt idx="0">
                  <c:v>3-month</c:v>
                </c:pt>
              </c:strCache>
            </c:strRef>
          </c:tx>
          <c:spPr>
            <a:solidFill>
              <a:srgbClr val="1499FF"/>
            </a:solidFill>
            <a:ln>
              <a:solidFill>
                <a:srgbClr val="FFFFFF"/>
              </a:solidFill>
            </a:ln>
          </c:spPr>
          <c:invertIfNegative val="0"/>
          <c:cat>
            <c:strRef>
              <c:f>'44. Yields Indicate'!$C$4:$C$8</c:f>
              <c:strCache>
                <c:ptCount val="5"/>
                <c:pt idx="0">
                  <c:v>5%</c:v>
                </c:pt>
                <c:pt idx="1">
                  <c:v>6%</c:v>
                </c:pt>
                <c:pt idx="2">
                  <c:v>7%</c:v>
                </c:pt>
                <c:pt idx="3">
                  <c:v>8%</c:v>
                </c:pt>
                <c:pt idx="4">
                  <c:v>&gt;9%</c:v>
                </c:pt>
              </c:strCache>
            </c:strRef>
          </c:cat>
          <c:val>
            <c:numRef>
              <c:f>'44. Yields Indicate'!$D$4:$D$8</c:f>
              <c:numCache>
                <c:formatCode>0.0%</c:formatCode>
                <c:ptCount val="5"/>
                <c:pt idx="0">
                  <c:v>1.8917517646650131E-2</c:v>
                </c:pt>
                <c:pt idx="1">
                  <c:v>1.6036533626794598E-2</c:v>
                </c:pt>
                <c:pt idx="2">
                  <c:v>1.5095718024107214E-2</c:v>
                </c:pt>
                <c:pt idx="3">
                  <c:v>2.615423386022039E-2</c:v>
                </c:pt>
                <c:pt idx="4">
                  <c:v>6.1586154265414347E-2</c:v>
                </c:pt>
              </c:numCache>
            </c:numRef>
          </c:val>
          <c:extLst>
            <c:ext xmlns:c16="http://schemas.microsoft.com/office/drawing/2014/chart" uri="{C3380CC4-5D6E-409C-BE32-E72D297353CC}">
              <c16:uniqueId val="{00000000-328B-4FAA-AFAF-5D0A7C657031}"/>
            </c:ext>
          </c:extLst>
        </c:ser>
        <c:ser>
          <c:idx val="1"/>
          <c:order val="1"/>
          <c:tx>
            <c:strRef>
              <c:f>'44. Yields Indicate'!$E$3</c:f>
              <c:strCache>
                <c:ptCount val="1"/>
                <c:pt idx="0">
                  <c:v>6-month</c:v>
                </c:pt>
              </c:strCache>
            </c:strRef>
          </c:tx>
          <c:spPr>
            <a:solidFill>
              <a:srgbClr val="2CD3AA"/>
            </a:solidFill>
            <a:ln>
              <a:solidFill>
                <a:srgbClr val="FFFFFF"/>
              </a:solidFill>
            </a:ln>
          </c:spPr>
          <c:invertIfNegative val="0"/>
          <c:cat>
            <c:strRef>
              <c:f>'44. Yields Indicate'!$C$4:$C$8</c:f>
              <c:strCache>
                <c:ptCount val="5"/>
                <c:pt idx="0">
                  <c:v>5%</c:v>
                </c:pt>
                <c:pt idx="1">
                  <c:v>6%</c:v>
                </c:pt>
                <c:pt idx="2">
                  <c:v>7%</c:v>
                </c:pt>
                <c:pt idx="3">
                  <c:v>8%</c:v>
                </c:pt>
                <c:pt idx="4">
                  <c:v>&gt;9%</c:v>
                </c:pt>
              </c:strCache>
            </c:strRef>
          </c:cat>
          <c:val>
            <c:numRef>
              <c:f>'44. Yields Indicate'!$E$4:$E$8</c:f>
              <c:numCache>
                <c:formatCode>0.0%</c:formatCode>
                <c:ptCount val="5"/>
                <c:pt idx="0">
                  <c:v>3.2887820935686221E-2</c:v>
                </c:pt>
                <c:pt idx="1">
                  <c:v>4.4880582360527388E-2</c:v>
                </c:pt>
                <c:pt idx="2">
                  <c:v>3.9373943920401153E-2</c:v>
                </c:pt>
                <c:pt idx="3">
                  <c:v>6.5926571713716534E-2</c:v>
                </c:pt>
                <c:pt idx="4">
                  <c:v>7.8966387779065866E-2</c:v>
                </c:pt>
              </c:numCache>
            </c:numRef>
          </c:val>
          <c:extLst>
            <c:ext xmlns:c16="http://schemas.microsoft.com/office/drawing/2014/chart" uri="{C3380CC4-5D6E-409C-BE32-E72D297353CC}">
              <c16:uniqueId val="{00000001-328B-4FAA-AFAF-5D0A7C657031}"/>
            </c:ext>
          </c:extLst>
        </c:ser>
        <c:ser>
          <c:idx val="2"/>
          <c:order val="2"/>
          <c:tx>
            <c:strRef>
              <c:f>'44. Yields Indicate'!$F$3</c:f>
              <c:strCache>
                <c:ptCount val="1"/>
                <c:pt idx="0">
                  <c:v>12-month</c:v>
                </c:pt>
              </c:strCache>
            </c:strRef>
          </c:tx>
          <c:spPr>
            <a:solidFill>
              <a:srgbClr val="A98CD4"/>
            </a:solidFill>
            <a:ln>
              <a:solidFill>
                <a:srgbClr val="FFFFFF"/>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'44. Yields Indicate'!$C$4:$C$8</c:f>
              <c:strCache>
                <c:ptCount val="5"/>
                <c:pt idx="0">
                  <c:v>5%</c:v>
                </c:pt>
                <c:pt idx="1">
                  <c:v>6%</c:v>
                </c:pt>
                <c:pt idx="2">
                  <c:v>7%</c:v>
                </c:pt>
                <c:pt idx="3">
                  <c:v>8%</c:v>
                </c:pt>
                <c:pt idx="4">
                  <c:v>&gt;9%</c:v>
                </c:pt>
              </c:strCache>
            </c:strRef>
          </c:cat>
          <c:val>
            <c:numRef>
              <c:f>'44. Yields Indicate'!$F$4:$F$8</c:f>
              <c:numCache>
                <c:formatCode>0.0%</c:formatCode>
                <c:ptCount val="5"/>
                <c:pt idx="0">
                  <c:v>5.8995897254996613E-2</c:v>
                </c:pt>
                <c:pt idx="1">
                  <c:v>0.1038137309656321</c:v>
                </c:pt>
                <c:pt idx="2">
                  <c:v>7.6364742419876411E-2</c:v>
                </c:pt>
                <c:pt idx="3">
                  <c:v>0.12706823207935863</c:v>
                </c:pt>
                <c:pt idx="4">
                  <c:v>0.13419729818582435</c:v>
                </c:pt>
              </c:numCache>
            </c:numRef>
          </c:val>
          <c:extLst>
            <c:ext xmlns:c16="http://schemas.microsoft.com/office/drawing/2014/chart" uri="{C3380CC4-5D6E-409C-BE32-E72D297353CC}">
              <c16:uniqueId val="{00000002-328B-4FAA-AFAF-5D0A7C657031}"/>
            </c:ext>
          </c:extLst>
        </c:ser>
        <c:ser>
          <c:idx val="3"/>
          <c:order val="3"/>
          <c:tx>
            <c:strRef>
              <c:f>'44. Yields Indicate'!$G$3</c:f>
              <c:strCache>
                <c:ptCount val="1"/>
                <c:pt idx="0">
                  <c:v>2-Year (annualized)</c:v>
                </c:pt>
              </c:strCache>
            </c:strRef>
          </c:tx>
          <c:spPr>
            <a:solidFill>
              <a:srgbClr val="D8799C"/>
            </a:solidFill>
            <a:ln>
              <a:solidFill>
                <a:srgbClr val="FFFFFF"/>
              </a:solidFill>
            </a:ln>
          </c:spPr>
          <c:invertIfNegative val="0"/>
          <c:cat>
            <c:strRef>
              <c:f>'44. Yields Indicate'!$C$4:$C$8</c:f>
              <c:strCache>
                <c:ptCount val="5"/>
                <c:pt idx="0">
                  <c:v>5%</c:v>
                </c:pt>
                <c:pt idx="1">
                  <c:v>6%</c:v>
                </c:pt>
                <c:pt idx="2">
                  <c:v>7%</c:v>
                </c:pt>
                <c:pt idx="3">
                  <c:v>8%</c:v>
                </c:pt>
                <c:pt idx="4">
                  <c:v>&gt;9%</c:v>
                </c:pt>
              </c:strCache>
            </c:strRef>
          </c:cat>
          <c:val>
            <c:numRef>
              <c:f>'44. Yields Indicate'!$G$4:$G$8</c:f>
              <c:numCache>
                <c:formatCode>0.0%</c:formatCode>
                <c:ptCount val="5"/>
                <c:pt idx="0">
                  <c:v>3.128568921114927E-2</c:v>
                </c:pt>
                <c:pt idx="1">
                  <c:v>3.2322989974034044E-2</c:v>
                </c:pt>
                <c:pt idx="2">
                  <c:v>8.5092387164985572E-2</c:v>
                </c:pt>
                <c:pt idx="3">
                  <c:v>0.11260942414702457</c:v>
                </c:pt>
                <c:pt idx="4">
                  <c:v>0.10166707075302539</c:v>
                </c:pt>
              </c:numCache>
            </c:numRef>
          </c:val>
          <c:extLst>
            <c:ext xmlns:c16="http://schemas.microsoft.com/office/drawing/2014/chart" uri="{C3380CC4-5D6E-409C-BE32-E72D297353CC}">
              <c16:uniqueId val="{00000003-328B-4FAA-AFAF-5D0A7C657031}"/>
            </c:ext>
          </c:extLst>
        </c:ser>
        <c:dLbls>
          <c:showLegendKey val="0"/>
          <c:showVal val="0"/>
          <c:showCatName val="0"/>
          <c:showSerName val="0"/>
          <c:showPercent val="0"/>
          <c:showBubbleSize val="0"/>
        </c:dLbls>
        <c:gapWidth val="150"/>
        <c:axId val="56546816"/>
        <c:axId val="56548736"/>
      </c:barChart>
      <c:catAx>
        <c:axId val="56546816"/>
        <c:scaling>
          <c:orientation val="minMax"/>
        </c:scaling>
        <c:delete val="0"/>
        <c:axPos val="b"/>
        <c:numFmt formatCode="General" sourceLinked="0"/>
        <c:majorTickMark val="none"/>
        <c:minorTickMark val="none"/>
        <c:tickLblPos val="nextTo"/>
        <c:spPr>
          <a:ln w="6350">
            <a:solidFill>
              <a:srgbClr val="A8AFB5"/>
            </a:solidFill>
          </a:ln>
        </c:spPr>
        <c:crossAx val="56548736"/>
        <c:crosses val="autoZero"/>
        <c:auto val="1"/>
        <c:lblAlgn val="ctr"/>
        <c:lblOffset val="100"/>
        <c:noMultiLvlLbl val="0"/>
      </c:catAx>
      <c:valAx>
        <c:axId val="56548736"/>
        <c:scaling>
          <c:orientation val="minMax"/>
        </c:scaling>
        <c:delete val="0"/>
        <c:axPos val="l"/>
        <c:numFmt formatCode="0%" sourceLinked="0"/>
        <c:majorTickMark val="none"/>
        <c:minorTickMark val="none"/>
        <c:tickLblPos val="nextTo"/>
        <c:spPr>
          <a:ln w="6350">
            <a:solidFill>
              <a:srgbClr val="A8AFB5"/>
            </a:solidFill>
          </a:ln>
        </c:spPr>
        <c:crossAx val="56546816"/>
        <c:crosses val="autoZero"/>
        <c:crossBetween val="between"/>
      </c:valAx>
    </c:plotArea>
    <c:legend>
      <c:legendPos val="t"/>
      <c:layout>
        <c:manualLayout>
          <c:xMode val="edge"/>
          <c:yMode val="edge"/>
          <c:x val="0.33197254702776824"/>
          <c:y val="4.0522775714413345E-2"/>
          <c:w val="0.33605490594446336"/>
          <c:h val="6.2859034113389514E-2"/>
        </c:manualLayout>
      </c:layout>
      <c:overlay val="1"/>
    </c:legend>
    <c:plotVisOnly val="1"/>
    <c:dispBlanksAs val="gap"/>
    <c:showDLblsOverMax val="0"/>
  </c:chart>
  <c:spPr>
    <a:ln>
      <a:noFill/>
    </a:ln>
  </c:spPr>
  <c:txPr>
    <a:bodyPr/>
    <a:lstStyle/>
    <a:p>
      <a:pPr>
        <a:defRPr sz="1000">
          <a:solidFill>
            <a:schemeClr val="bg1"/>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746210961291501E-2"/>
          <c:y val="3.8974587000154395E-2"/>
          <c:w val="0.85250152024493664"/>
          <c:h val="0.81954435695538053"/>
        </c:manualLayout>
      </c:layout>
      <c:lineChart>
        <c:grouping val="standard"/>
        <c:varyColors val="0"/>
        <c:ser>
          <c:idx val="0"/>
          <c:order val="0"/>
          <c:tx>
            <c:strRef>
              <c:f>'45. Yields over Last Ten Years'!$B$4</c:f>
              <c:strCache>
                <c:ptCount val="1"/>
                <c:pt idx="0">
                  <c:v>Yield to Worst</c:v>
                </c:pt>
              </c:strCache>
            </c:strRef>
          </c:tx>
          <c:spPr>
            <a:ln w="28575">
              <a:solidFill>
                <a:srgbClr val="1499FF"/>
              </a:solidFill>
            </a:ln>
          </c:spPr>
          <c:marker>
            <c:symbol val="none"/>
          </c:marker>
          <c:dLbls>
            <c:dLbl>
              <c:idx val="2614"/>
              <c:tx>
                <c:rich>
                  <a:bodyPr/>
                  <a:lstStyle/>
                  <a:p>
                    <a:pPr>
                      <a:defRPr sz="1050">
                        <a:solidFill>
                          <a:srgbClr val="1499FF"/>
                        </a:solidFill>
                      </a:defRPr>
                    </a:pPr>
                    <a:fld id="{38BE7B6B-E5C6-45F6-86E1-08122F2FE406}" type="VALUE">
                      <a:rPr lang="en-US" sz="1050">
                        <a:solidFill>
                          <a:srgbClr val="1499FF"/>
                        </a:solidFill>
                      </a:rPr>
                      <a:pPr>
                        <a:defRPr sz="1050">
                          <a:solidFill>
                            <a:srgbClr val="1499FF"/>
                          </a:solidFill>
                        </a:defRPr>
                      </a:pPr>
                      <a:t>[VALUE]</a:t>
                    </a:fld>
                    <a:r>
                      <a:rPr lang="en-US" sz="1050">
                        <a:solidFill>
                          <a:srgbClr val="1499FF"/>
                        </a:solidFill>
                      </a:rPr>
                      <a:t>%</a:t>
                    </a: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5EE-44D3-BB84-F871DA475870}"/>
                </c:ext>
              </c:extLst>
            </c:dLbl>
            <c:spPr>
              <a:noFill/>
              <a:ln>
                <a:noFill/>
              </a:ln>
              <a:effectLst/>
            </c:spPr>
            <c:txPr>
              <a:bodyPr/>
              <a:lstStyle/>
              <a:p>
                <a:pPr>
                  <a:defRPr sz="105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'45. Yields over Last Ten Years'!$A$5:$A$2619</c:f>
              <c:numCache>
                <c:formatCode>m/d/yyyy</c:formatCode>
                <c:ptCount val="2615"/>
                <c:pt idx="0">
                  <c:v>41820</c:v>
                </c:pt>
                <c:pt idx="1">
                  <c:v>41821</c:v>
                </c:pt>
                <c:pt idx="2">
                  <c:v>41822</c:v>
                </c:pt>
                <c:pt idx="3">
                  <c:v>41823</c:v>
                </c:pt>
                <c:pt idx="4">
                  <c:v>41824</c:v>
                </c:pt>
                <c:pt idx="5">
                  <c:v>41827</c:v>
                </c:pt>
                <c:pt idx="6">
                  <c:v>41828</c:v>
                </c:pt>
                <c:pt idx="7">
                  <c:v>41829</c:v>
                </c:pt>
                <c:pt idx="8">
                  <c:v>41830</c:v>
                </c:pt>
                <c:pt idx="9">
                  <c:v>41831</c:v>
                </c:pt>
                <c:pt idx="10">
                  <c:v>41834</c:v>
                </c:pt>
                <c:pt idx="11">
                  <c:v>41835</c:v>
                </c:pt>
                <c:pt idx="12">
                  <c:v>41836</c:v>
                </c:pt>
                <c:pt idx="13">
                  <c:v>41837</c:v>
                </c:pt>
                <c:pt idx="14">
                  <c:v>41838</c:v>
                </c:pt>
                <c:pt idx="15">
                  <c:v>41841</c:v>
                </c:pt>
                <c:pt idx="16">
                  <c:v>41842</c:v>
                </c:pt>
                <c:pt idx="17">
                  <c:v>41843</c:v>
                </c:pt>
                <c:pt idx="18">
                  <c:v>41844</c:v>
                </c:pt>
                <c:pt idx="19">
                  <c:v>41845</c:v>
                </c:pt>
                <c:pt idx="20">
                  <c:v>41848</c:v>
                </c:pt>
                <c:pt idx="21">
                  <c:v>41849</c:v>
                </c:pt>
                <c:pt idx="22">
                  <c:v>41850</c:v>
                </c:pt>
                <c:pt idx="23">
                  <c:v>41851</c:v>
                </c:pt>
                <c:pt idx="24">
                  <c:v>41852</c:v>
                </c:pt>
                <c:pt idx="25">
                  <c:v>41855</c:v>
                </c:pt>
                <c:pt idx="26">
                  <c:v>41856</c:v>
                </c:pt>
                <c:pt idx="27">
                  <c:v>41857</c:v>
                </c:pt>
                <c:pt idx="28">
                  <c:v>41858</c:v>
                </c:pt>
                <c:pt idx="29">
                  <c:v>41859</c:v>
                </c:pt>
                <c:pt idx="30">
                  <c:v>41862</c:v>
                </c:pt>
                <c:pt idx="31">
                  <c:v>41863</c:v>
                </c:pt>
                <c:pt idx="32">
                  <c:v>41864</c:v>
                </c:pt>
                <c:pt idx="33">
                  <c:v>41865</c:v>
                </c:pt>
                <c:pt idx="34">
                  <c:v>41866</c:v>
                </c:pt>
                <c:pt idx="35">
                  <c:v>41869</c:v>
                </c:pt>
                <c:pt idx="36">
                  <c:v>41870</c:v>
                </c:pt>
                <c:pt idx="37">
                  <c:v>41871</c:v>
                </c:pt>
                <c:pt idx="38">
                  <c:v>41872</c:v>
                </c:pt>
                <c:pt idx="39">
                  <c:v>41873</c:v>
                </c:pt>
                <c:pt idx="40">
                  <c:v>41876</c:v>
                </c:pt>
                <c:pt idx="41">
                  <c:v>41877</c:v>
                </c:pt>
                <c:pt idx="42">
                  <c:v>41878</c:v>
                </c:pt>
                <c:pt idx="43">
                  <c:v>41879</c:v>
                </c:pt>
                <c:pt idx="44">
                  <c:v>41880</c:v>
                </c:pt>
                <c:pt idx="45">
                  <c:v>41882</c:v>
                </c:pt>
                <c:pt idx="46">
                  <c:v>41883</c:v>
                </c:pt>
                <c:pt idx="47">
                  <c:v>41884</c:v>
                </c:pt>
                <c:pt idx="48">
                  <c:v>41885</c:v>
                </c:pt>
                <c:pt idx="49">
                  <c:v>41886</c:v>
                </c:pt>
                <c:pt idx="50">
                  <c:v>41887</c:v>
                </c:pt>
                <c:pt idx="51">
                  <c:v>41890</c:v>
                </c:pt>
                <c:pt idx="52">
                  <c:v>41891</c:v>
                </c:pt>
                <c:pt idx="53">
                  <c:v>41892</c:v>
                </c:pt>
                <c:pt idx="54">
                  <c:v>41893</c:v>
                </c:pt>
                <c:pt idx="55">
                  <c:v>41894</c:v>
                </c:pt>
                <c:pt idx="56">
                  <c:v>41897</c:v>
                </c:pt>
                <c:pt idx="57">
                  <c:v>41898</c:v>
                </c:pt>
                <c:pt idx="58">
                  <c:v>41899</c:v>
                </c:pt>
                <c:pt idx="59">
                  <c:v>41900</c:v>
                </c:pt>
                <c:pt idx="60">
                  <c:v>41901</c:v>
                </c:pt>
                <c:pt idx="61">
                  <c:v>41904</c:v>
                </c:pt>
                <c:pt idx="62">
                  <c:v>41905</c:v>
                </c:pt>
                <c:pt idx="63">
                  <c:v>41906</c:v>
                </c:pt>
                <c:pt idx="64">
                  <c:v>41907</c:v>
                </c:pt>
                <c:pt idx="65">
                  <c:v>41908</c:v>
                </c:pt>
                <c:pt idx="66">
                  <c:v>41911</c:v>
                </c:pt>
                <c:pt idx="67">
                  <c:v>41912</c:v>
                </c:pt>
                <c:pt idx="68">
                  <c:v>41913</c:v>
                </c:pt>
                <c:pt idx="69">
                  <c:v>41914</c:v>
                </c:pt>
                <c:pt idx="70">
                  <c:v>41915</c:v>
                </c:pt>
                <c:pt idx="71">
                  <c:v>41918</c:v>
                </c:pt>
                <c:pt idx="72">
                  <c:v>41919</c:v>
                </c:pt>
                <c:pt idx="73">
                  <c:v>41920</c:v>
                </c:pt>
                <c:pt idx="74">
                  <c:v>41921</c:v>
                </c:pt>
                <c:pt idx="75">
                  <c:v>41922</c:v>
                </c:pt>
                <c:pt idx="76">
                  <c:v>41925</c:v>
                </c:pt>
                <c:pt idx="77">
                  <c:v>41926</c:v>
                </c:pt>
                <c:pt idx="78">
                  <c:v>41927</c:v>
                </c:pt>
                <c:pt idx="79">
                  <c:v>41928</c:v>
                </c:pt>
                <c:pt idx="80">
                  <c:v>41929</c:v>
                </c:pt>
                <c:pt idx="81">
                  <c:v>41932</c:v>
                </c:pt>
                <c:pt idx="82">
                  <c:v>41933</c:v>
                </c:pt>
                <c:pt idx="83">
                  <c:v>41934</c:v>
                </c:pt>
                <c:pt idx="84">
                  <c:v>41935</c:v>
                </c:pt>
                <c:pt idx="85">
                  <c:v>41936</c:v>
                </c:pt>
                <c:pt idx="86">
                  <c:v>41939</c:v>
                </c:pt>
                <c:pt idx="87">
                  <c:v>41940</c:v>
                </c:pt>
                <c:pt idx="88">
                  <c:v>41941</c:v>
                </c:pt>
                <c:pt idx="89">
                  <c:v>41942</c:v>
                </c:pt>
                <c:pt idx="90">
                  <c:v>41943</c:v>
                </c:pt>
                <c:pt idx="91">
                  <c:v>41946</c:v>
                </c:pt>
                <c:pt idx="92">
                  <c:v>41947</c:v>
                </c:pt>
                <c:pt idx="93">
                  <c:v>41948</c:v>
                </c:pt>
                <c:pt idx="94">
                  <c:v>41949</c:v>
                </c:pt>
                <c:pt idx="95">
                  <c:v>41950</c:v>
                </c:pt>
                <c:pt idx="96">
                  <c:v>41953</c:v>
                </c:pt>
                <c:pt idx="97">
                  <c:v>41954</c:v>
                </c:pt>
                <c:pt idx="98">
                  <c:v>41955</c:v>
                </c:pt>
                <c:pt idx="99">
                  <c:v>41956</c:v>
                </c:pt>
                <c:pt idx="100">
                  <c:v>41957</c:v>
                </c:pt>
                <c:pt idx="101">
                  <c:v>41960</c:v>
                </c:pt>
                <c:pt idx="102">
                  <c:v>41961</c:v>
                </c:pt>
                <c:pt idx="103">
                  <c:v>41962</c:v>
                </c:pt>
                <c:pt idx="104">
                  <c:v>41963</c:v>
                </c:pt>
                <c:pt idx="105">
                  <c:v>41964</c:v>
                </c:pt>
                <c:pt idx="106">
                  <c:v>41967</c:v>
                </c:pt>
                <c:pt idx="107">
                  <c:v>41968</c:v>
                </c:pt>
                <c:pt idx="108">
                  <c:v>41969</c:v>
                </c:pt>
                <c:pt idx="109">
                  <c:v>41970</c:v>
                </c:pt>
                <c:pt idx="110">
                  <c:v>41971</c:v>
                </c:pt>
                <c:pt idx="111">
                  <c:v>41973</c:v>
                </c:pt>
                <c:pt idx="112">
                  <c:v>41974</c:v>
                </c:pt>
                <c:pt idx="113">
                  <c:v>41975</c:v>
                </c:pt>
                <c:pt idx="114">
                  <c:v>41976</c:v>
                </c:pt>
                <c:pt idx="115">
                  <c:v>41977</c:v>
                </c:pt>
                <c:pt idx="116">
                  <c:v>41978</c:v>
                </c:pt>
                <c:pt idx="117">
                  <c:v>41981</c:v>
                </c:pt>
                <c:pt idx="118">
                  <c:v>41982</c:v>
                </c:pt>
                <c:pt idx="119">
                  <c:v>41983</c:v>
                </c:pt>
                <c:pt idx="120">
                  <c:v>41984</c:v>
                </c:pt>
                <c:pt idx="121">
                  <c:v>41985</c:v>
                </c:pt>
                <c:pt idx="122">
                  <c:v>41988</c:v>
                </c:pt>
                <c:pt idx="123">
                  <c:v>41989</c:v>
                </c:pt>
                <c:pt idx="124">
                  <c:v>41990</c:v>
                </c:pt>
                <c:pt idx="125">
                  <c:v>41991</c:v>
                </c:pt>
                <c:pt idx="126">
                  <c:v>41992</c:v>
                </c:pt>
                <c:pt idx="127">
                  <c:v>41995</c:v>
                </c:pt>
                <c:pt idx="128">
                  <c:v>41996</c:v>
                </c:pt>
                <c:pt idx="129">
                  <c:v>41997</c:v>
                </c:pt>
                <c:pt idx="130">
                  <c:v>41999</c:v>
                </c:pt>
                <c:pt idx="131">
                  <c:v>42002</c:v>
                </c:pt>
                <c:pt idx="132">
                  <c:v>42003</c:v>
                </c:pt>
                <c:pt idx="133">
                  <c:v>42004</c:v>
                </c:pt>
                <c:pt idx="134">
                  <c:v>42006</c:v>
                </c:pt>
                <c:pt idx="135">
                  <c:v>42009</c:v>
                </c:pt>
                <c:pt idx="136">
                  <c:v>42010</c:v>
                </c:pt>
                <c:pt idx="137">
                  <c:v>42011</c:v>
                </c:pt>
                <c:pt idx="138">
                  <c:v>42012</c:v>
                </c:pt>
                <c:pt idx="139">
                  <c:v>42013</c:v>
                </c:pt>
                <c:pt idx="140">
                  <c:v>42016</c:v>
                </c:pt>
                <c:pt idx="141">
                  <c:v>42017</c:v>
                </c:pt>
                <c:pt idx="142">
                  <c:v>42018</c:v>
                </c:pt>
                <c:pt idx="143">
                  <c:v>42019</c:v>
                </c:pt>
                <c:pt idx="144">
                  <c:v>42020</c:v>
                </c:pt>
                <c:pt idx="145">
                  <c:v>42023</c:v>
                </c:pt>
                <c:pt idx="146">
                  <c:v>42024</c:v>
                </c:pt>
                <c:pt idx="147">
                  <c:v>42025</c:v>
                </c:pt>
                <c:pt idx="148">
                  <c:v>42026</c:v>
                </c:pt>
                <c:pt idx="149">
                  <c:v>42027</c:v>
                </c:pt>
                <c:pt idx="150">
                  <c:v>42030</c:v>
                </c:pt>
                <c:pt idx="151">
                  <c:v>42031</c:v>
                </c:pt>
                <c:pt idx="152">
                  <c:v>42032</c:v>
                </c:pt>
                <c:pt idx="153">
                  <c:v>42033</c:v>
                </c:pt>
                <c:pt idx="154">
                  <c:v>42034</c:v>
                </c:pt>
                <c:pt idx="155">
                  <c:v>42035</c:v>
                </c:pt>
                <c:pt idx="156">
                  <c:v>42037</c:v>
                </c:pt>
                <c:pt idx="157">
                  <c:v>42038</c:v>
                </c:pt>
                <c:pt idx="158">
                  <c:v>42039</c:v>
                </c:pt>
                <c:pt idx="159">
                  <c:v>42040</c:v>
                </c:pt>
                <c:pt idx="160">
                  <c:v>42041</c:v>
                </c:pt>
                <c:pt idx="161">
                  <c:v>42044</c:v>
                </c:pt>
                <c:pt idx="162">
                  <c:v>42045</c:v>
                </c:pt>
                <c:pt idx="163">
                  <c:v>42046</c:v>
                </c:pt>
                <c:pt idx="164">
                  <c:v>42047</c:v>
                </c:pt>
                <c:pt idx="165">
                  <c:v>42048</c:v>
                </c:pt>
                <c:pt idx="166">
                  <c:v>42051</c:v>
                </c:pt>
                <c:pt idx="167">
                  <c:v>42052</c:v>
                </c:pt>
                <c:pt idx="168">
                  <c:v>42053</c:v>
                </c:pt>
                <c:pt idx="169">
                  <c:v>42054</c:v>
                </c:pt>
                <c:pt idx="170">
                  <c:v>42055</c:v>
                </c:pt>
                <c:pt idx="171">
                  <c:v>42058</c:v>
                </c:pt>
                <c:pt idx="172">
                  <c:v>42059</c:v>
                </c:pt>
                <c:pt idx="173">
                  <c:v>42060</c:v>
                </c:pt>
                <c:pt idx="174">
                  <c:v>42061</c:v>
                </c:pt>
                <c:pt idx="175">
                  <c:v>42062</c:v>
                </c:pt>
                <c:pt idx="176">
                  <c:v>42063</c:v>
                </c:pt>
                <c:pt idx="177">
                  <c:v>42065</c:v>
                </c:pt>
                <c:pt idx="178">
                  <c:v>42066</c:v>
                </c:pt>
                <c:pt idx="179">
                  <c:v>42067</c:v>
                </c:pt>
                <c:pt idx="180">
                  <c:v>42068</c:v>
                </c:pt>
                <c:pt idx="181">
                  <c:v>42069</c:v>
                </c:pt>
                <c:pt idx="182">
                  <c:v>42072</c:v>
                </c:pt>
                <c:pt idx="183">
                  <c:v>42073</c:v>
                </c:pt>
                <c:pt idx="184">
                  <c:v>42074</c:v>
                </c:pt>
                <c:pt idx="185">
                  <c:v>42075</c:v>
                </c:pt>
                <c:pt idx="186">
                  <c:v>42076</c:v>
                </c:pt>
                <c:pt idx="187">
                  <c:v>42079</c:v>
                </c:pt>
                <c:pt idx="188">
                  <c:v>42080</c:v>
                </c:pt>
                <c:pt idx="189">
                  <c:v>42081</c:v>
                </c:pt>
                <c:pt idx="190">
                  <c:v>42082</c:v>
                </c:pt>
                <c:pt idx="191">
                  <c:v>42083</c:v>
                </c:pt>
                <c:pt idx="192">
                  <c:v>42086</c:v>
                </c:pt>
                <c:pt idx="193">
                  <c:v>42087</c:v>
                </c:pt>
                <c:pt idx="194">
                  <c:v>42088</c:v>
                </c:pt>
                <c:pt idx="195">
                  <c:v>42089</c:v>
                </c:pt>
                <c:pt idx="196">
                  <c:v>42090</c:v>
                </c:pt>
                <c:pt idx="197">
                  <c:v>42093</c:v>
                </c:pt>
                <c:pt idx="198">
                  <c:v>42094</c:v>
                </c:pt>
                <c:pt idx="199">
                  <c:v>42095</c:v>
                </c:pt>
                <c:pt idx="200">
                  <c:v>42096</c:v>
                </c:pt>
                <c:pt idx="201">
                  <c:v>42100</c:v>
                </c:pt>
                <c:pt idx="202">
                  <c:v>42101</c:v>
                </c:pt>
                <c:pt idx="203">
                  <c:v>42102</c:v>
                </c:pt>
                <c:pt idx="204">
                  <c:v>42103</c:v>
                </c:pt>
                <c:pt idx="205">
                  <c:v>42104</c:v>
                </c:pt>
                <c:pt idx="206">
                  <c:v>42107</c:v>
                </c:pt>
                <c:pt idx="207">
                  <c:v>42108</c:v>
                </c:pt>
                <c:pt idx="208">
                  <c:v>42109</c:v>
                </c:pt>
                <c:pt idx="209">
                  <c:v>42110</c:v>
                </c:pt>
                <c:pt idx="210">
                  <c:v>42111</c:v>
                </c:pt>
                <c:pt idx="211">
                  <c:v>42114</c:v>
                </c:pt>
                <c:pt idx="212">
                  <c:v>42115</c:v>
                </c:pt>
                <c:pt idx="213">
                  <c:v>42116</c:v>
                </c:pt>
                <c:pt idx="214">
                  <c:v>42117</c:v>
                </c:pt>
                <c:pt idx="215">
                  <c:v>42118</c:v>
                </c:pt>
                <c:pt idx="216">
                  <c:v>42121</c:v>
                </c:pt>
                <c:pt idx="217">
                  <c:v>42122</c:v>
                </c:pt>
                <c:pt idx="218">
                  <c:v>42123</c:v>
                </c:pt>
                <c:pt idx="219">
                  <c:v>42124</c:v>
                </c:pt>
                <c:pt idx="220">
                  <c:v>42125</c:v>
                </c:pt>
                <c:pt idx="221">
                  <c:v>42128</c:v>
                </c:pt>
                <c:pt idx="222">
                  <c:v>42129</c:v>
                </c:pt>
                <c:pt idx="223">
                  <c:v>42130</c:v>
                </c:pt>
                <c:pt idx="224">
                  <c:v>42131</c:v>
                </c:pt>
                <c:pt idx="225">
                  <c:v>42132</c:v>
                </c:pt>
                <c:pt idx="226">
                  <c:v>42135</c:v>
                </c:pt>
                <c:pt idx="227">
                  <c:v>42136</c:v>
                </c:pt>
                <c:pt idx="228">
                  <c:v>42137</c:v>
                </c:pt>
                <c:pt idx="229">
                  <c:v>42138</c:v>
                </c:pt>
                <c:pt idx="230">
                  <c:v>42139</c:v>
                </c:pt>
                <c:pt idx="231">
                  <c:v>42142</c:v>
                </c:pt>
                <c:pt idx="232">
                  <c:v>42143</c:v>
                </c:pt>
                <c:pt idx="233">
                  <c:v>42144</c:v>
                </c:pt>
                <c:pt idx="234">
                  <c:v>42145</c:v>
                </c:pt>
                <c:pt idx="235">
                  <c:v>42146</c:v>
                </c:pt>
                <c:pt idx="236">
                  <c:v>42150</c:v>
                </c:pt>
                <c:pt idx="237">
                  <c:v>42151</c:v>
                </c:pt>
                <c:pt idx="238">
                  <c:v>42152</c:v>
                </c:pt>
                <c:pt idx="239">
                  <c:v>42153</c:v>
                </c:pt>
                <c:pt idx="240">
                  <c:v>42155</c:v>
                </c:pt>
                <c:pt idx="241">
                  <c:v>42156</c:v>
                </c:pt>
                <c:pt idx="242">
                  <c:v>42157</c:v>
                </c:pt>
                <c:pt idx="243">
                  <c:v>42158</c:v>
                </c:pt>
                <c:pt idx="244">
                  <c:v>42159</c:v>
                </c:pt>
                <c:pt idx="245">
                  <c:v>42160</c:v>
                </c:pt>
                <c:pt idx="246">
                  <c:v>42163</c:v>
                </c:pt>
                <c:pt idx="247">
                  <c:v>42164</c:v>
                </c:pt>
                <c:pt idx="248">
                  <c:v>42165</c:v>
                </c:pt>
                <c:pt idx="249">
                  <c:v>42166</c:v>
                </c:pt>
                <c:pt idx="250">
                  <c:v>42167</c:v>
                </c:pt>
                <c:pt idx="251">
                  <c:v>42170</c:v>
                </c:pt>
                <c:pt idx="252">
                  <c:v>42171</c:v>
                </c:pt>
                <c:pt idx="253">
                  <c:v>42172</c:v>
                </c:pt>
                <c:pt idx="254">
                  <c:v>42173</c:v>
                </c:pt>
                <c:pt idx="255">
                  <c:v>42174</c:v>
                </c:pt>
                <c:pt idx="256">
                  <c:v>42177</c:v>
                </c:pt>
                <c:pt idx="257">
                  <c:v>42178</c:v>
                </c:pt>
                <c:pt idx="258">
                  <c:v>42179</c:v>
                </c:pt>
                <c:pt idx="259">
                  <c:v>42180</c:v>
                </c:pt>
                <c:pt idx="260">
                  <c:v>42181</c:v>
                </c:pt>
                <c:pt idx="261">
                  <c:v>42184</c:v>
                </c:pt>
                <c:pt idx="262">
                  <c:v>42185</c:v>
                </c:pt>
                <c:pt idx="263">
                  <c:v>42186</c:v>
                </c:pt>
                <c:pt idx="264">
                  <c:v>42187</c:v>
                </c:pt>
                <c:pt idx="265">
                  <c:v>42188</c:v>
                </c:pt>
                <c:pt idx="266">
                  <c:v>42191</c:v>
                </c:pt>
                <c:pt idx="267">
                  <c:v>42192</c:v>
                </c:pt>
                <c:pt idx="268">
                  <c:v>42193</c:v>
                </c:pt>
                <c:pt idx="269">
                  <c:v>42194</c:v>
                </c:pt>
                <c:pt idx="270">
                  <c:v>42195</c:v>
                </c:pt>
                <c:pt idx="271">
                  <c:v>42198</c:v>
                </c:pt>
                <c:pt idx="272">
                  <c:v>42199</c:v>
                </c:pt>
                <c:pt idx="273">
                  <c:v>42200</c:v>
                </c:pt>
                <c:pt idx="274">
                  <c:v>42201</c:v>
                </c:pt>
                <c:pt idx="275">
                  <c:v>42202</c:v>
                </c:pt>
                <c:pt idx="276">
                  <c:v>42205</c:v>
                </c:pt>
                <c:pt idx="277">
                  <c:v>42206</c:v>
                </c:pt>
                <c:pt idx="278">
                  <c:v>42207</c:v>
                </c:pt>
                <c:pt idx="279">
                  <c:v>42208</c:v>
                </c:pt>
                <c:pt idx="280">
                  <c:v>42209</c:v>
                </c:pt>
                <c:pt idx="281">
                  <c:v>42212</c:v>
                </c:pt>
                <c:pt idx="282">
                  <c:v>42213</c:v>
                </c:pt>
                <c:pt idx="283">
                  <c:v>42214</c:v>
                </c:pt>
                <c:pt idx="284">
                  <c:v>42215</c:v>
                </c:pt>
                <c:pt idx="285">
                  <c:v>42216</c:v>
                </c:pt>
                <c:pt idx="286">
                  <c:v>42219</c:v>
                </c:pt>
                <c:pt idx="287">
                  <c:v>42220</c:v>
                </c:pt>
                <c:pt idx="288">
                  <c:v>42221</c:v>
                </c:pt>
                <c:pt idx="289">
                  <c:v>42222</c:v>
                </c:pt>
                <c:pt idx="290">
                  <c:v>42223</c:v>
                </c:pt>
                <c:pt idx="291">
                  <c:v>42226</c:v>
                </c:pt>
                <c:pt idx="292">
                  <c:v>42227</c:v>
                </c:pt>
                <c:pt idx="293">
                  <c:v>42228</c:v>
                </c:pt>
                <c:pt idx="294">
                  <c:v>42229</c:v>
                </c:pt>
                <c:pt idx="295">
                  <c:v>42230</c:v>
                </c:pt>
                <c:pt idx="296">
                  <c:v>42233</c:v>
                </c:pt>
                <c:pt idx="297">
                  <c:v>42234</c:v>
                </c:pt>
                <c:pt idx="298">
                  <c:v>42235</c:v>
                </c:pt>
                <c:pt idx="299">
                  <c:v>42236</c:v>
                </c:pt>
                <c:pt idx="300">
                  <c:v>42237</c:v>
                </c:pt>
                <c:pt idx="301">
                  <c:v>42240</c:v>
                </c:pt>
                <c:pt idx="302">
                  <c:v>42241</c:v>
                </c:pt>
                <c:pt idx="303">
                  <c:v>42242</c:v>
                </c:pt>
                <c:pt idx="304">
                  <c:v>42243</c:v>
                </c:pt>
                <c:pt idx="305">
                  <c:v>42244</c:v>
                </c:pt>
                <c:pt idx="306">
                  <c:v>42247</c:v>
                </c:pt>
                <c:pt idx="307">
                  <c:v>42248</c:v>
                </c:pt>
                <c:pt idx="308">
                  <c:v>42249</c:v>
                </c:pt>
                <c:pt idx="309">
                  <c:v>42250</c:v>
                </c:pt>
                <c:pt idx="310">
                  <c:v>42251</c:v>
                </c:pt>
                <c:pt idx="311">
                  <c:v>42254</c:v>
                </c:pt>
                <c:pt idx="312">
                  <c:v>42255</c:v>
                </c:pt>
                <c:pt idx="313">
                  <c:v>42256</c:v>
                </c:pt>
                <c:pt idx="314">
                  <c:v>42257</c:v>
                </c:pt>
                <c:pt idx="315">
                  <c:v>42258</c:v>
                </c:pt>
                <c:pt idx="316">
                  <c:v>42261</c:v>
                </c:pt>
                <c:pt idx="317">
                  <c:v>42262</c:v>
                </c:pt>
                <c:pt idx="318">
                  <c:v>42263</c:v>
                </c:pt>
                <c:pt idx="319">
                  <c:v>42264</c:v>
                </c:pt>
                <c:pt idx="320">
                  <c:v>42265</c:v>
                </c:pt>
                <c:pt idx="321">
                  <c:v>42268</c:v>
                </c:pt>
                <c:pt idx="322">
                  <c:v>42269</c:v>
                </c:pt>
                <c:pt idx="323">
                  <c:v>42270</c:v>
                </c:pt>
                <c:pt idx="324">
                  <c:v>42271</c:v>
                </c:pt>
                <c:pt idx="325">
                  <c:v>42272</c:v>
                </c:pt>
                <c:pt idx="326">
                  <c:v>42275</c:v>
                </c:pt>
                <c:pt idx="327">
                  <c:v>42276</c:v>
                </c:pt>
                <c:pt idx="328">
                  <c:v>42277</c:v>
                </c:pt>
                <c:pt idx="329">
                  <c:v>42278</c:v>
                </c:pt>
                <c:pt idx="330">
                  <c:v>42279</c:v>
                </c:pt>
                <c:pt idx="331">
                  <c:v>42282</c:v>
                </c:pt>
                <c:pt idx="332">
                  <c:v>42283</c:v>
                </c:pt>
                <c:pt idx="333">
                  <c:v>42284</c:v>
                </c:pt>
                <c:pt idx="334">
                  <c:v>42285</c:v>
                </c:pt>
                <c:pt idx="335">
                  <c:v>42286</c:v>
                </c:pt>
                <c:pt idx="336">
                  <c:v>42289</c:v>
                </c:pt>
                <c:pt idx="337">
                  <c:v>42290</c:v>
                </c:pt>
                <c:pt idx="338">
                  <c:v>42291</c:v>
                </c:pt>
                <c:pt idx="339">
                  <c:v>42292</c:v>
                </c:pt>
                <c:pt idx="340">
                  <c:v>42293</c:v>
                </c:pt>
                <c:pt idx="341">
                  <c:v>42296</c:v>
                </c:pt>
                <c:pt idx="342">
                  <c:v>42297</c:v>
                </c:pt>
                <c:pt idx="343">
                  <c:v>42298</c:v>
                </c:pt>
                <c:pt idx="344">
                  <c:v>42299</c:v>
                </c:pt>
                <c:pt idx="345">
                  <c:v>42300</c:v>
                </c:pt>
                <c:pt idx="346">
                  <c:v>42303</c:v>
                </c:pt>
                <c:pt idx="347">
                  <c:v>42304</c:v>
                </c:pt>
                <c:pt idx="348">
                  <c:v>42305</c:v>
                </c:pt>
                <c:pt idx="349">
                  <c:v>42306</c:v>
                </c:pt>
                <c:pt idx="350">
                  <c:v>42307</c:v>
                </c:pt>
                <c:pt idx="351">
                  <c:v>42308</c:v>
                </c:pt>
                <c:pt idx="352">
                  <c:v>42310</c:v>
                </c:pt>
                <c:pt idx="353">
                  <c:v>42311</c:v>
                </c:pt>
                <c:pt idx="354">
                  <c:v>42312</c:v>
                </c:pt>
                <c:pt idx="355">
                  <c:v>42313</c:v>
                </c:pt>
                <c:pt idx="356">
                  <c:v>42314</c:v>
                </c:pt>
                <c:pt idx="357">
                  <c:v>42317</c:v>
                </c:pt>
                <c:pt idx="358">
                  <c:v>42318</c:v>
                </c:pt>
                <c:pt idx="359">
                  <c:v>42319</c:v>
                </c:pt>
                <c:pt idx="360">
                  <c:v>42320</c:v>
                </c:pt>
                <c:pt idx="361">
                  <c:v>42321</c:v>
                </c:pt>
                <c:pt idx="362">
                  <c:v>42324</c:v>
                </c:pt>
                <c:pt idx="363">
                  <c:v>42325</c:v>
                </c:pt>
                <c:pt idx="364">
                  <c:v>42326</c:v>
                </c:pt>
                <c:pt idx="365">
                  <c:v>42327</c:v>
                </c:pt>
                <c:pt idx="366">
                  <c:v>42328</c:v>
                </c:pt>
                <c:pt idx="367">
                  <c:v>42331</c:v>
                </c:pt>
                <c:pt idx="368">
                  <c:v>42332</c:v>
                </c:pt>
                <c:pt idx="369">
                  <c:v>42333</c:v>
                </c:pt>
                <c:pt idx="370">
                  <c:v>42334</c:v>
                </c:pt>
                <c:pt idx="371">
                  <c:v>42335</c:v>
                </c:pt>
                <c:pt idx="372">
                  <c:v>42338</c:v>
                </c:pt>
                <c:pt idx="373">
                  <c:v>42339</c:v>
                </c:pt>
                <c:pt idx="374">
                  <c:v>42340</c:v>
                </c:pt>
                <c:pt idx="375">
                  <c:v>42341</c:v>
                </c:pt>
                <c:pt idx="376">
                  <c:v>42342</c:v>
                </c:pt>
                <c:pt idx="377">
                  <c:v>42345</c:v>
                </c:pt>
                <c:pt idx="378">
                  <c:v>42346</c:v>
                </c:pt>
                <c:pt idx="379">
                  <c:v>42347</c:v>
                </c:pt>
                <c:pt idx="380">
                  <c:v>42348</c:v>
                </c:pt>
                <c:pt idx="381">
                  <c:v>42349</c:v>
                </c:pt>
                <c:pt idx="382">
                  <c:v>42352</c:v>
                </c:pt>
                <c:pt idx="383">
                  <c:v>42353</c:v>
                </c:pt>
                <c:pt idx="384">
                  <c:v>42354</c:v>
                </c:pt>
                <c:pt idx="385">
                  <c:v>42355</c:v>
                </c:pt>
                <c:pt idx="386">
                  <c:v>42356</c:v>
                </c:pt>
                <c:pt idx="387">
                  <c:v>42359</c:v>
                </c:pt>
                <c:pt idx="388">
                  <c:v>42360</c:v>
                </c:pt>
                <c:pt idx="389">
                  <c:v>42361</c:v>
                </c:pt>
                <c:pt idx="390">
                  <c:v>42362</c:v>
                </c:pt>
                <c:pt idx="391">
                  <c:v>42366</c:v>
                </c:pt>
                <c:pt idx="392">
                  <c:v>42367</c:v>
                </c:pt>
                <c:pt idx="393">
                  <c:v>42368</c:v>
                </c:pt>
                <c:pt idx="394">
                  <c:v>42369</c:v>
                </c:pt>
                <c:pt idx="395">
                  <c:v>42373</c:v>
                </c:pt>
                <c:pt idx="396">
                  <c:v>42374</c:v>
                </c:pt>
                <c:pt idx="397">
                  <c:v>42375</c:v>
                </c:pt>
                <c:pt idx="398">
                  <c:v>42376</c:v>
                </c:pt>
                <c:pt idx="399">
                  <c:v>42377</c:v>
                </c:pt>
                <c:pt idx="400">
                  <c:v>42380</c:v>
                </c:pt>
                <c:pt idx="401">
                  <c:v>42381</c:v>
                </c:pt>
                <c:pt idx="402">
                  <c:v>42382</c:v>
                </c:pt>
                <c:pt idx="403">
                  <c:v>42383</c:v>
                </c:pt>
                <c:pt idx="404">
                  <c:v>42384</c:v>
                </c:pt>
                <c:pt idx="405">
                  <c:v>42387</c:v>
                </c:pt>
                <c:pt idx="406">
                  <c:v>42388</c:v>
                </c:pt>
                <c:pt idx="407">
                  <c:v>42389</c:v>
                </c:pt>
                <c:pt idx="408">
                  <c:v>42390</c:v>
                </c:pt>
                <c:pt idx="409">
                  <c:v>42391</c:v>
                </c:pt>
                <c:pt idx="410">
                  <c:v>42394</c:v>
                </c:pt>
                <c:pt idx="411">
                  <c:v>42395</c:v>
                </c:pt>
                <c:pt idx="412">
                  <c:v>42396</c:v>
                </c:pt>
                <c:pt idx="413">
                  <c:v>42397</c:v>
                </c:pt>
                <c:pt idx="414">
                  <c:v>42398</c:v>
                </c:pt>
                <c:pt idx="415">
                  <c:v>42400</c:v>
                </c:pt>
                <c:pt idx="416">
                  <c:v>42401</c:v>
                </c:pt>
                <c:pt idx="417">
                  <c:v>42402</c:v>
                </c:pt>
                <c:pt idx="418">
                  <c:v>42403</c:v>
                </c:pt>
                <c:pt idx="419">
                  <c:v>42404</c:v>
                </c:pt>
                <c:pt idx="420">
                  <c:v>42405</c:v>
                </c:pt>
                <c:pt idx="421">
                  <c:v>42408</c:v>
                </c:pt>
                <c:pt idx="422">
                  <c:v>42409</c:v>
                </c:pt>
                <c:pt idx="423">
                  <c:v>42410</c:v>
                </c:pt>
                <c:pt idx="424">
                  <c:v>42411</c:v>
                </c:pt>
                <c:pt idx="425">
                  <c:v>42412</c:v>
                </c:pt>
                <c:pt idx="426">
                  <c:v>42415</c:v>
                </c:pt>
                <c:pt idx="427">
                  <c:v>42416</c:v>
                </c:pt>
                <c:pt idx="428">
                  <c:v>42417</c:v>
                </c:pt>
                <c:pt idx="429">
                  <c:v>42418</c:v>
                </c:pt>
                <c:pt idx="430">
                  <c:v>42419</c:v>
                </c:pt>
                <c:pt idx="431">
                  <c:v>42422</c:v>
                </c:pt>
                <c:pt idx="432">
                  <c:v>42423</c:v>
                </c:pt>
                <c:pt idx="433">
                  <c:v>42424</c:v>
                </c:pt>
                <c:pt idx="434">
                  <c:v>42425</c:v>
                </c:pt>
                <c:pt idx="435">
                  <c:v>42426</c:v>
                </c:pt>
                <c:pt idx="436">
                  <c:v>42429</c:v>
                </c:pt>
                <c:pt idx="437">
                  <c:v>42430</c:v>
                </c:pt>
                <c:pt idx="438">
                  <c:v>42431</c:v>
                </c:pt>
                <c:pt idx="439">
                  <c:v>42432</c:v>
                </c:pt>
                <c:pt idx="440">
                  <c:v>42433</c:v>
                </c:pt>
                <c:pt idx="441">
                  <c:v>42436</c:v>
                </c:pt>
                <c:pt idx="442">
                  <c:v>42437</c:v>
                </c:pt>
                <c:pt idx="443">
                  <c:v>42438</c:v>
                </c:pt>
                <c:pt idx="444">
                  <c:v>42439</c:v>
                </c:pt>
                <c:pt idx="445">
                  <c:v>42440</c:v>
                </c:pt>
                <c:pt idx="446">
                  <c:v>42443</c:v>
                </c:pt>
                <c:pt idx="447">
                  <c:v>42444</c:v>
                </c:pt>
                <c:pt idx="448">
                  <c:v>42445</c:v>
                </c:pt>
                <c:pt idx="449">
                  <c:v>42446</c:v>
                </c:pt>
                <c:pt idx="450">
                  <c:v>42447</c:v>
                </c:pt>
                <c:pt idx="451">
                  <c:v>42450</c:v>
                </c:pt>
                <c:pt idx="452">
                  <c:v>42451</c:v>
                </c:pt>
                <c:pt idx="453">
                  <c:v>42452</c:v>
                </c:pt>
                <c:pt idx="454">
                  <c:v>42453</c:v>
                </c:pt>
                <c:pt idx="455">
                  <c:v>42457</c:v>
                </c:pt>
                <c:pt idx="456">
                  <c:v>42458</c:v>
                </c:pt>
                <c:pt idx="457">
                  <c:v>42459</c:v>
                </c:pt>
                <c:pt idx="458">
                  <c:v>42460</c:v>
                </c:pt>
                <c:pt idx="459">
                  <c:v>42461</c:v>
                </c:pt>
                <c:pt idx="460">
                  <c:v>42464</c:v>
                </c:pt>
                <c:pt idx="461">
                  <c:v>42465</c:v>
                </c:pt>
                <c:pt idx="462">
                  <c:v>42466</c:v>
                </c:pt>
                <c:pt idx="463">
                  <c:v>42467</c:v>
                </c:pt>
                <c:pt idx="464">
                  <c:v>42468</c:v>
                </c:pt>
                <c:pt idx="465">
                  <c:v>42471</c:v>
                </c:pt>
                <c:pt idx="466">
                  <c:v>42472</c:v>
                </c:pt>
                <c:pt idx="467">
                  <c:v>42473</c:v>
                </c:pt>
                <c:pt idx="468">
                  <c:v>42474</c:v>
                </c:pt>
                <c:pt idx="469">
                  <c:v>42475</c:v>
                </c:pt>
                <c:pt idx="470">
                  <c:v>42478</c:v>
                </c:pt>
                <c:pt idx="471">
                  <c:v>42479</c:v>
                </c:pt>
                <c:pt idx="472">
                  <c:v>42480</c:v>
                </c:pt>
                <c:pt idx="473">
                  <c:v>42481</c:v>
                </c:pt>
                <c:pt idx="474">
                  <c:v>42482</c:v>
                </c:pt>
                <c:pt idx="475">
                  <c:v>42485</c:v>
                </c:pt>
                <c:pt idx="476">
                  <c:v>42486</c:v>
                </c:pt>
                <c:pt idx="477">
                  <c:v>42487</c:v>
                </c:pt>
                <c:pt idx="478">
                  <c:v>42488</c:v>
                </c:pt>
                <c:pt idx="479">
                  <c:v>42489</c:v>
                </c:pt>
                <c:pt idx="480">
                  <c:v>42490</c:v>
                </c:pt>
                <c:pt idx="481">
                  <c:v>42492</c:v>
                </c:pt>
                <c:pt idx="482">
                  <c:v>42493</c:v>
                </c:pt>
                <c:pt idx="483">
                  <c:v>42494</c:v>
                </c:pt>
                <c:pt idx="484">
                  <c:v>42495</c:v>
                </c:pt>
                <c:pt idx="485">
                  <c:v>42496</c:v>
                </c:pt>
                <c:pt idx="486">
                  <c:v>42499</c:v>
                </c:pt>
                <c:pt idx="487">
                  <c:v>42500</c:v>
                </c:pt>
                <c:pt idx="488">
                  <c:v>42501</c:v>
                </c:pt>
                <c:pt idx="489">
                  <c:v>42502</c:v>
                </c:pt>
                <c:pt idx="490">
                  <c:v>42503</c:v>
                </c:pt>
                <c:pt idx="491">
                  <c:v>42506</c:v>
                </c:pt>
                <c:pt idx="492">
                  <c:v>42507</c:v>
                </c:pt>
                <c:pt idx="493">
                  <c:v>42508</c:v>
                </c:pt>
                <c:pt idx="494">
                  <c:v>42509</c:v>
                </c:pt>
                <c:pt idx="495">
                  <c:v>42510</c:v>
                </c:pt>
                <c:pt idx="496">
                  <c:v>42513</c:v>
                </c:pt>
                <c:pt idx="497">
                  <c:v>42514</c:v>
                </c:pt>
                <c:pt idx="498">
                  <c:v>42515</c:v>
                </c:pt>
                <c:pt idx="499">
                  <c:v>42516</c:v>
                </c:pt>
                <c:pt idx="500">
                  <c:v>42517</c:v>
                </c:pt>
                <c:pt idx="501">
                  <c:v>42520</c:v>
                </c:pt>
                <c:pt idx="502">
                  <c:v>42521</c:v>
                </c:pt>
                <c:pt idx="503">
                  <c:v>42522</c:v>
                </c:pt>
                <c:pt idx="504">
                  <c:v>42523</c:v>
                </c:pt>
                <c:pt idx="505">
                  <c:v>42524</c:v>
                </c:pt>
                <c:pt idx="506">
                  <c:v>42527</c:v>
                </c:pt>
                <c:pt idx="507">
                  <c:v>42528</c:v>
                </c:pt>
                <c:pt idx="508">
                  <c:v>42529</c:v>
                </c:pt>
                <c:pt idx="509">
                  <c:v>42530</c:v>
                </c:pt>
                <c:pt idx="510">
                  <c:v>42531</c:v>
                </c:pt>
                <c:pt idx="511">
                  <c:v>42534</c:v>
                </c:pt>
                <c:pt idx="512">
                  <c:v>42535</c:v>
                </c:pt>
                <c:pt idx="513">
                  <c:v>42536</c:v>
                </c:pt>
                <c:pt idx="514">
                  <c:v>42537</c:v>
                </c:pt>
                <c:pt idx="515">
                  <c:v>42538</c:v>
                </c:pt>
                <c:pt idx="516">
                  <c:v>42541</c:v>
                </c:pt>
                <c:pt idx="517">
                  <c:v>42542</c:v>
                </c:pt>
                <c:pt idx="518">
                  <c:v>42543</c:v>
                </c:pt>
                <c:pt idx="519">
                  <c:v>42544</c:v>
                </c:pt>
                <c:pt idx="520">
                  <c:v>42545</c:v>
                </c:pt>
                <c:pt idx="521">
                  <c:v>42548</c:v>
                </c:pt>
                <c:pt idx="522">
                  <c:v>42549</c:v>
                </c:pt>
                <c:pt idx="523">
                  <c:v>42550</c:v>
                </c:pt>
                <c:pt idx="524">
                  <c:v>42551</c:v>
                </c:pt>
                <c:pt idx="525">
                  <c:v>42552</c:v>
                </c:pt>
                <c:pt idx="526">
                  <c:v>42555</c:v>
                </c:pt>
                <c:pt idx="527">
                  <c:v>42556</c:v>
                </c:pt>
                <c:pt idx="528">
                  <c:v>42557</c:v>
                </c:pt>
                <c:pt idx="529">
                  <c:v>42558</c:v>
                </c:pt>
                <c:pt idx="530">
                  <c:v>42559</c:v>
                </c:pt>
                <c:pt idx="531">
                  <c:v>42562</c:v>
                </c:pt>
                <c:pt idx="532">
                  <c:v>42563</c:v>
                </c:pt>
                <c:pt idx="533">
                  <c:v>42564</c:v>
                </c:pt>
                <c:pt idx="534">
                  <c:v>42565</c:v>
                </c:pt>
                <c:pt idx="535">
                  <c:v>42566</c:v>
                </c:pt>
                <c:pt idx="536">
                  <c:v>42569</c:v>
                </c:pt>
                <c:pt idx="537">
                  <c:v>42570</c:v>
                </c:pt>
                <c:pt idx="538">
                  <c:v>42571</c:v>
                </c:pt>
                <c:pt idx="539">
                  <c:v>42572</c:v>
                </c:pt>
                <c:pt idx="540">
                  <c:v>42573</c:v>
                </c:pt>
                <c:pt idx="541">
                  <c:v>42576</c:v>
                </c:pt>
                <c:pt idx="542">
                  <c:v>42577</c:v>
                </c:pt>
                <c:pt idx="543">
                  <c:v>42578</c:v>
                </c:pt>
                <c:pt idx="544">
                  <c:v>42579</c:v>
                </c:pt>
                <c:pt idx="545">
                  <c:v>42580</c:v>
                </c:pt>
                <c:pt idx="546">
                  <c:v>42582</c:v>
                </c:pt>
                <c:pt idx="547">
                  <c:v>42583</c:v>
                </c:pt>
                <c:pt idx="548">
                  <c:v>42584</c:v>
                </c:pt>
                <c:pt idx="549">
                  <c:v>42585</c:v>
                </c:pt>
                <c:pt idx="550">
                  <c:v>42586</c:v>
                </c:pt>
                <c:pt idx="551">
                  <c:v>42587</c:v>
                </c:pt>
                <c:pt idx="552">
                  <c:v>42590</c:v>
                </c:pt>
                <c:pt idx="553">
                  <c:v>42591</c:v>
                </c:pt>
                <c:pt idx="554">
                  <c:v>42592</c:v>
                </c:pt>
                <c:pt idx="555">
                  <c:v>42593</c:v>
                </c:pt>
                <c:pt idx="556">
                  <c:v>42594</c:v>
                </c:pt>
                <c:pt idx="557">
                  <c:v>42597</c:v>
                </c:pt>
                <c:pt idx="558">
                  <c:v>42598</c:v>
                </c:pt>
                <c:pt idx="559">
                  <c:v>42599</c:v>
                </c:pt>
                <c:pt idx="560">
                  <c:v>42600</c:v>
                </c:pt>
                <c:pt idx="561">
                  <c:v>42601</c:v>
                </c:pt>
                <c:pt idx="562">
                  <c:v>42604</c:v>
                </c:pt>
                <c:pt idx="563">
                  <c:v>42605</c:v>
                </c:pt>
                <c:pt idx="564">
                  <c:v>42606</c:v>
                </c:pt>
                <c:pt idx="565">
                  <c:v>42607</c:v>
                </c:pt>
                <c:pt idx="566">
                  <c:v>42608</c:v>
                </c:pt>
                <c:pt idx="567">
                  <c:v>42611</c:v>
                </c:pt>
                <c:pt idx="568">
                  <c:v>42612</c:v>
                </c:pt>
                <c:pt idx="569">
                  <c:v>42613</c:v>
                </c:pt>
                <c:pt idx="570">
                  <c:v>42614</c:v>
                </c:pt>
                <c:pt idx="571">
                  <c:v>42615</c:v>
                </c:pt>
                <c:pt idx="572">
                  <c:v>42618</c:v>
                </c:pt>
                <c:pt idx="573">
                  <c:v>42619</c:v>
                </c:pt>
                <c:pt idx="574">
                  <c:v>42620</c:v>
                </c:pt>
                <c:pt idx="575">
                  <c:v>42621</c:v>
                </c:pt>
                <c:pt idx="576">
                  <c:v>42622</c:v>
                </c:pt>
                <c:pt idx="577">
                  <c:v>42625</c:v>
                </c:pt>
                <c:pt idx="578">
                  <c:v>42626</c:v>
                </c:pt>
                <c:pt idx="579">
                  <c:v>42627</c:v>
                </c:pt>
                <c:pt idx="580">
                  <c:v>42628</c:v>
                </c:pt>
                <c:pt idx="581">
                  <c:v>42629</c:v>
                </c:pt>
                <c:pt idx="582">
                  <c:v>42632</c:v>
                </c:pt>
                <c:pt idx="583">
                  <c:v>42633</c:v>
                </c:pt>
                <c:pt idx="584">
                  <c:v>42634</c:v>
                </c:pt>
                <c:pt idx="585">
                  <c:v>42635</c:v>
                </c:pt>
                <c:pt idx="586">
                  <c:v>42636</c:v>
                </c:pt>
                <c:pt idx="587">
                  <c:v>42639</c:v>
                </c:pt>
                <c:pt idx="588">
                  <c:v>42640</c:v>
                </c:pt>
                <c:pt idx="589">
                  <c:v>42641</c:v>
                </c:pt>
                <c:pt idx="590">
                  <c:v>42642</c:v>
                </c:pt>
                <c:pt idx="591">
                  <c:v>42643</c:v>
                </c:pt>
                <c:pt idx="592">
                  <c:v>42646</c:v>
                </c:pt>
                <c:pt idx="593">
                  <c:v>42647</c:v>
                </c:pt>
                <c:pt idx="594">
                  <c:v>42648</c:v>
                </c:pt>
                <c:pt idx="595">
                  <c:v>42649</c:v>
                </c:pt>
                <c:pt idx="596">
                  <c:v>42650</c:v>
                </c:pt>
                <c:pt idx="597">
                  <c:v>42653</c:v>
                </c:pt>
                <c:pt idx="598">
                  <c:v>42654</c:v>
                </c:pt>
                <c:pt idx="599">
                  <c:v>42655</c:v>
                </c:pt>
                <c:pt idx="600">
                  <c:v>42656</c:v>
                </c:pt>
                <c:pt idx="601">
                  <c:v>42657</c:v>
                </c:pt>
                <c:pt idx="602">
                  <c:v>42660</c:v>
                </c:pt>
                <c:pt idx="603">
                  <c:v>42661</c:v>
                </c:pt>
                <c:pt idx="604">
                  <c:v>42662</c:v>
                </c:pt>
                <c:pt idx="605">
                  <c:v>42663</c:v>
                </c:pt>
                <c:pt idx="606">
                  <c:v>42664</c:v>
                </c:pt>
                <c:pt idx="607">
                  <c:v>42667</c:v>
                </c:pt>
                <c:pt idx="608">
                  <c:v>42668</c:v>
                </c:pt>
                <c:pt idx="609">
                  <c:v>42669</c:v>
                </c:pt>
                <c:pt idx="610">
                  <c:v>42670</c:v>
                </c:pt>
                <c:pt idx="611">
                  <c:v>42671</c:v>
                </c:pt>
                <c:pt idx="612">
                  <c:v>42674</c:v>
                </c:pt>
                <c:pt idx="613">
                  <c:v>42675</c:v>
                </c:pt>
                <c:pt idx="614">
                  <c:v>42676</c:v>
                </c:pt>
                <c:pt idx="615">
                  <c:v>42677</c:v>
                </c:pt>
                <c:pt idx="616">
                  <c:v>42678</c:v>
                </c:pt>
                <c:pt idx="617">
                  <c:v>42681</c:v>
                </c:pt>
                <c:pt idx="618">
                  <c:v>42682</c:v>
                </c:pt>
                <c:pt idx="619">
                  <c:v>42683</c:v>
                </c:pt>
                <c:pt idx="620">
                  <c:v>42684</c:v>
                </c:pt>
                <c:pt idx="621">
                  <c:v>42685</c:v>
                </c:pt>
                <c:pt idx="622">
                  <c:v>42688</c:v>
                </c:pt>
                <c:pt idx="623">
                  <c:v>42689</c:v>
                </c:pt>
                <c:pt idx="624">
                  <c:v>42690</c:v>
                </c:pt>
                <c:pt idx="625">
                  <c:v>42691</c:v>
                </c:pt>
                <c:pt idx="626">
                  <c:v>42692</c:v>
                </c:pt>
                <c:pt idx="627">
                  <c:v>42695</c:v>
                </c:pt>
                <c:pt idx="628">
                  <c:v>42696</c:v>
                </c:pt>
                <c:pt idx="629">
                  <c:v>42697</c:v>
                </c:pt>
                <c:pt idx="630">
                  <c:v>42698</c:v>
                </c:pt>
                <c:pt idx="631">
                  <c:v>42699</c:v>
                </c:pt>
                <c:pt idx="632">
                  <c:v>42702</c:v>
                </c:pt>
                <c:pt idx="633">
                  <c:v>42703</c:v>
                </c:pt>
                <c:pt idx="634">
                  <c:v>42704</c:v>
                </c:pt>
                <c:pt idx="635">
                  <c:v>42705</c:v>
                </c:pt>
                <c:pt idx="636">
                  <c:v>42706</c:v>
                </c:pt>
                <c:pt idx="637">
                  <c:v>42709</c:v>
                </c:pt>
                <c:pt idx="638">
                  <c:v>42710</c:v>
                </c:pt>
                <c:pt idx="639">
                  <c:v>42711</c:v>
                </c:pt>
                <c:pt idx="640">
                  <c:v>42712</c:v>
                </c:pt>
                <c:pt idx="641">
                  <c:v>42713</c:v>
                </c:pt>
                <c:pt idx="642">
                  <c:v>42716</c:v>
                </c:pt>
                <c:pt idx="643">
                  <c:v>42717</c:v>
                </c:pt>
                <c:pt idx="644">
                  <c:v>42718</c:v>
                </c:pt>
                <c:pt idx="645">
                  <c:v>42719</c:v>
                </c:pt>
                <c:pt idx="646">
                  <c:v>42720</c:v>
                </c:pt>
                <c:pt idx="647">
                  <c:v>42723</c:v>
                </c:pt>
                <c:pt idx="648">
                  <c:v>42724</c:v>
                </c:pt>
                <c:pt idx="649">
                  <c:v>42725</c:v>
                </c:pt>
                <c:pt idx="650">
                  <c:v>42726</c:v>
                </c:pt>
                <c:pt idx="651">
                  <c:v>42727</c:v>
                </c:pt>
                <c:pt idx="652">
                  <c:v>42731</c:v>
                </c:pt>
                <c:pt idx="653">
                  <c:v>42732</c:v>
                </c:pt>
                <c:pt idx="654">
                  <c:v>42733</c:v>
                </c:pt>
                <c:pt idx="655">
                  <c:v>42734</c:v>
                </c:pt>
                <c:pt idx="656">
                  <c:v>42735</c:v>
                </c:pt>
                <c:pt idx="657">
                  <c:v>42738</c:v>
                </c:pt>
                <c:pt idx="658">
                  <c:v>42739</c:v>
                </c:pt>
                <c:pt idx="659">
                  <c:v>42740</c:v>
                </c:pt>
                <c:pt idx="660">
                  <c:v>42741</c:v>
                </c:pt>
                <c:pt idx="661">
                  <c:v>42744</c:v>
                </c:pt>
                <c:pt idx="662">
                  <c:v>42745</c:v>
                </c:pt>
                <c:pt idx="663">
                  <c:v>42746</c:v>
                </c:pt>
                <c:pt idx="664">
                  <c:v>42747</c:v>
                </c:pt>
                <c:pt idx="665">
                  <c:v>42748</c:v>
                </c:pt>
                <c:pt idx="666">
                  <c:v>42751</c:v>
                </c:pt>
                <c:pt idx="667">
                  <c:v>42752</c:v>
                </c:pt>
                <c:pt idx="668">
                  <c:v>42753</c:v>
                </c:pt>
                <c:pt idx="669">
                  <c:v>42754</c:v>
                </c:pt>
                <c:pt idx="670">
                  <c:v>42755</c:v>
                </c:pt>
                <c:pt idx="671">
                  <c:v>42758</c:v>
                </c:pt>
                <c:pt idx="672">
                  <c:v>42759</c:v>
                </c:pt>
                <c:pt idx="673">
                  <c:v>42760</c:v>
                </c:pt>
                <c:pt idx="674">
                  <c:v>42761</c:v>
                </c:pt>
                <c:pt idx="675">
                  <c:v>42762</c:v>
                </c:pt>
                <c:pt idx="676">
                  <c:v>42765</c:v>
                </c:pt>
                <c:pt idx="677">
                  <c:v>42766</c:v>
                </c:pt>
                <c:pt idx="678">
                  <c:v>42767</c:v>
                </c:pt>
                <c:pt idx="679">
                  <c:v>42768</c:v>
                </c:pt>
                <c:pt idx="680">
                  <c:v>42769</c:v>
                </c:pt>
                <c:pt idx="681">
                  <c:v>42772</c:v>
                </c:pt>
                <c:pt idx="682">
                  <c:v>42773</c:v>
                </c:pt>
                <c:pt idx="683">
                  <c:v>42774</c:v>
                </c:pt>
                <c:pt idx="684">
                  <c:v>42775</c:v>
                </c:pt>
                <c:pt idx="685">
                  <c:v>42776</c:v>
                </c:pt>
                <c:pt idx="686">
                  <c:v>42779</c:v>
                </c:pt>
                <c:pt idx="687">
                  <c:v>42780</c:v>
                </c:pt>
                <c:pt idx="688">
                  <c:v>42781</c:v>
                </c:pt>
                <c:pt idx="689">
                  <c:v>42782</c:v>
                </c:pt>
                <c:pt idx="690">
                  <c:v>42783</c:v>
                </c:pt>
                <c:pt idx="691">
                  <c:v>42786</c:v>
                </c:pt>
                <c:pt idx="692">
                  <c:v>42787</c:v>
                </c:pt>
                <c:pt idx="693">
                  <c:v>42788</c:v>
                </c:pt>
                <c:pt idx="694">
                  <c:v>42789</c:v>
                </c:pt>
                <c:pt idx="695">
                  <c:v>42790</c:v>
                </c:pt>
                <c:pt idx="696">
                  <c:v>42793</c:v>
                </c:pt>
                <c:pt idx="697">
                  <c:v>42794</c:v>
                </c:pt>
                <c:pt idx="698">
                  <c:v>42795</c:v>
                </c:pt>
                <c:pt idx="699">
                  <c:v>42796</c:v>
                </c:pt>
                <c:pt idx="700">
                  <c:v>42797</c:v>
                </c:pt>
                <c:pt idx="701">
                  <c:v>42800</c:v>
                </c:pt>
                <c:pt idx="702">
                  <c:v>42801</c:v>
                </c:pt>
                <c:pt idx="703">
                  <c:v>42802</c:v>
                </c:pt>
                <c:pt idx="704">
                  <c:v>42803</c:v>
                </c:pt>
                <c:pt idx="705">
                  <c:v>42804</c:v>
                </c:pt>
                <c:pt idx="706">
                  <c:v>42807</c:v>
                </c:pt>
                <c:pt idx="707">
                  <c:v>42808</c:v>
                </c:pt>
                <c:pt idx="708">
                  <c:v>42809</c:v>
                </c:pt>
                <c:pt idx="709">
                  <c:v>42810</c:v>
                </c:pt>
                <c:pt idx="710">
                  <c:v>42811</c:v>
                </c:pt>
                <c:pt idx="711">
                  <c:v>42814</c:v>
                </c:pt>
                <c:pt idx="712">
                  <c:v>42815</c:v>
                </c:pt>
                <c:pt idx="713">
                  <c:v>42816</c:v>
                </c:pt>
                <c:pt idx="714">
                  <c:v>42817</c:v>
                </c:pt>
                <c:pt idx="715">
                  <c:v>42818</c:v>
                </c:pt>
                <c:pt idx="716">
                  <c:v>42821</c:v>
                </c:pt>
                <c:pt idx="717">
                  <c:v>42822</c:v>
                </c:pt>
                <c:pt idx="718">
                  <c:v>42823</c:v>
                </c:pt>
                <c:pt idx="719">
                  <c:v>42824</c:v>
                </c:pt>
                <c:pt idx="720">
                  <c:v>42825</c:v>
                </c:pt>
                <c:pt idx="721">
                  <c:v>42828</c:v>
                </c:pt>
                <c:pt idx="722">
                  <c:v>42829</c:v>
                </c:pt>
                <c:pt idx="723">
                  <c:v>42830</c:v>
                </c:pt>
                <c:pt idx="724">
                  <c:v>42831</c:v>
                </c:pt>
                <c:pt idx="725">
                  <c:v>42832</c:v>
                </c:pt>
                <c:pt idx="726">
                  <c:v>42835</c:v>
                </c:pt>
                <c:pt idx="727">
                  <c:v>42836</c:v>
                </c:pt>
                <c:pt idx="728">
                  <c:v>42837</c:v>
                </c:pt>
                <c:pt idx="729">
                  <c:v>42838</c:v>
                </c:pt>
                <c:pt idx="730">
                  <c:v>42842</c:v>
                </c:pt>
                <c:pt idx="731">
                  <c:v>42843</c:v>
                </c:pt>
                <c:pt idx="732">
                  <c:v>42844</c:v>
                </c:pt>
                <c:pt idx="733">
                  <c:v>42845</c:v>
                </c:pt>
                <c:pt idx="734">
                  <c:v>42846</c:v>
                </c:pt>
                <c:pt idx="735">
                  <c:v>42849</c:v>
                </c:pt>
                <c:pt idx="736">
                  <c:v>42850</c:v>
                </c:pt>
                <c:pt idx="737">
                  <c:v>42851</c:v>
                </c:pt>
                <c:pt idx="738">
                  <c:v>42852</c:v>
                </c:pt>
                <c:pt idx="739">
                  <c:v>42853</c:v>
                </c:pt>
                <c:pt idx="740">
                  <c:v>42855</c:v>
                </c:pt>
                <c:pt idx="741">
                  <c:v>42856</c:v>
                </c:pt>
                <c:pt idx="742">
                  <c:v>42857</c:v>
                </c:pt>
                <c:pt idx="743">
                  <c:v>42858</c:v>
                </c:pt>
                <c:pt idx="744">
                  <c:v>42859</c:v>
                </c:pt>
                <c:pt idx="745">
                  <c:v>42860</c:v>
                </c:pt>
                <c:pt idx="746">
                  <c:v>42863</c:v>
                </c:pt>
                <c:pt idx="747">
                  <c:v>42864</c:v>
                </c:pt>
                <c:pt idx="748">
                  <c:v>42865</c:v>
                </c:pt>
                <c:pt idx="749">
                  <c:v>42866</c:v>
                </c:pt>
                <c:pt idx="750">
                  <c:v>42867</c:v>
                </c:pt>
                <c:pt idx="751">
                  <c:v>42870</c:v>
                </c:pt>
                <c:pt idx="752">
                  <c:v>42871</c:v>
                </c:pt>
                <c:pt idx="753">
                  <c:v>42872</c:v>
                </c:pt>
                <c:pt idx="754">
                  <c:v>42873</c:v>
                </c:pt>
                <c:pt idx="755">
                  <c:v>42874</c:v>
                </c:pt>
                <c:pt idx="756">
                  <c:v>42877</c:v>
                </c:pt>
                <c:pt idx="757">
                  <c:v>42878</c:v>
                </c:pt>
                <c:pt idx="758">
                  <c:v>42879</c:v>
                </c:pt>
                <c:pt idx="759">
                  <c:v>42880</c:v>
                </c:pt>
                <c:pt idx="760">
                  <c:v>42881</c:v>
                </c:pt>
                <c:pt idx="761">
                  <c:v>42884</c:v>
                </c:pt>
                <c:pt idx="762">
                  <c:v>42885</c:v>
                </c:pt>
                <c:pt idx="763">
                  <c:v>42886</c:v>
                </c:pt>
                <c:pt idx="764">
                  <c:v>42887</c:v>
                </c:pt>
                <c:pt idx="765">
                  <c:v>42888</c:v>
                </c:pt>
                <c:pt idx="766">
                  <c:v>42891</c:v>
                </c:pt>
                <c:pt idx="767">
                  <c:v>42892</c:v>
                </c:pt>
                <c:pt idx="768">
                  <c:v>42893</c:v>
                </c:pt>
                <c:pt idx="769">
                  <c:v>42894</c:v>
                </c:pt>
                <c:pt idx="770">
                  <c:v>42895</c:v>
                </c:pt>
                <c:pt idx="771">
                  <c:v>42898</c:v>
                </c:pt>
                <c:pt idx="772">
                  <c:v>42899</c:v>
                </c:pt>
                <c:pt idx="773">
                  <c:v>42900</c:v>
                </c:pt>
                <c:pt idx="774">
                  <c:v>42901</c:v>
                </c:pt>
                <c:pt idx="775">
                  <c:v>42902</c:v>
                </c:pt>
                <c:pt idx="776">
                  <c:v>42905</c:v>
                </c:pt>
                <c:pt idx="777">
                  <c:v>42906</c:v>
                </c:pt>
                <c:pt idx="778">
                  <c:v>42907</c:v>
                </c:pt>
                <c:pt idx="779">
                  <c:v>42908</c:v>
                </c:pt>
                <c:pt idx="780">
                  <c:v>42909</c:v>
                </c:pt>
                <c:pt idx="781">
                  <c:v>42912</c:v>
                </c:pt>
                <c:pt idx="782">
                  <c:v>42913</c:v>
                </c:pt>
                <c:pt idx="783">
                  <c:v>42914</c:v>
                </c:pt>
                <c:pt idx="784">
                  <c:v>42915</c:v>
                </c:pt>
                <c:pt idx="785">
                  <c:v>42916</c:v>
                </c:pt>
                <c:pt idx="786">
                  <c:v>42919</c:v>
                </c:pt>
                <c:pt idx="787">
                  <c:v>42920</c:v>
                </c:pt>
                <c:pt idx="788">
                  <c:v>42921</c:v>
                </c:pt>
                <c:pt idx="789">
                  <c:v>42922</c:v>
                </c:pt>
                <c:pt idx="790">
                  <c:v>42923</c:v>
                </c:pt>
                <c:pt idx="791">
                  <c:v>42926</c:v>
                </c:pt>
                <c:pt idx="792">
                  <c:v>42927</c:v>
                </c:pt>
                <c:pt idx="793">
                  <c:v>42928</c:v>
                </c:pt>
                <c:pt idx="794">
                  <c:v>42929</c:v>
                </c:pt>
                <c:pt idx="795">
                  <c:v>42930</c:v>
                </c:pt>
                <c:pt idx="796">
                  <c:v>42933</c:v>
                </c:pt>
                <c:pt idx="797">
                  <c:v>42934</c:v>
                </c:pt>
                <c:pt idx="798">
                  <c:v>42935</c:v>
                </c:pt>
                <c:pt idx="799">
                  <c:v>42936</c:v>
                </c:pt>
                <c:pt idx="800">
                  <c:v>42937</c:v>
                </c:pt>
                <c:pt idx="801">
                  <c:v>42940</c:v>
                </c:pt>
                <c:pt idx="802">
                  <c:v>42941</c:v>
                </c:pt>
                <c:pt idx="803">
                  <c:v>42942</c:v>
                </c:pt>
                <c:pt idx="804">
                  <c:v>42943</c:v>
                </c:pt>
                <c:pt idx="805">
                  <c:v>42944</c:v>
                </c:pt>
                <c:pt idx="806">
                  <c:v>42947</c:v>
                </c:pt>
                <c:pt idx="807">
                  <c:v>42948</c:v>
                </c:pt>
                <c:pt idx="808">
                  <c:v>42949</c:v>
                </c:pt>
                <c:pt idx="809">
                  <c:v>42950</c:v>
                </c:pt>
                <c:pt idx="810">
                  <c:v>42951</c:v>
                </c:pt>
                <c:pt idx="811">
                  <c:v>42954</c:v>
                </c:pt>
                <c:pt idx="812">
                  <c:v>42955</c:v>
                </c:pt>
                <c:pt idx="813">
                  <c:v>42956</c:v>
                </c:pt>
                <c:pt idx="814">
                  <c:v>42957</c:v>
                </c:pt>
                <c:pt idx="815">
                  <c:v>42958</c:v>
                </c:pt>
                <c:pt idx="816">
                  <c:v>42961</c:v>
                </c:pt>
                <c:pt idx="817">
                  <c:v>42962</c:v>
                </c:pt>
                <c:pt idx="818">
                  <c:v>42963</c:v>
                </c:pt>
                <c:pt idx="819">
                  <c:v>42964</c:v>
                </c:pt>
                <c:pt idx="820">
                  <c:v>42965</c:v>
                </c:pt>
                <c:pt idx="821">
                  <c:v>42968</c:v>
                </c:pt>
                <c:pt idx="822">
                  <c:v>42969</c:v>
                </c:pt>
                <c:pt idx="823">
                  <c:v>42970</c:v>
                </c:pt>
                <c:pt idx="824">
                  <c:v>42971</c:v>
                </c:pt>
                <c:pt idx="825">
                  <c:v>42972</c:v>
                </c:pt>
                <c:pt idx="826">
                  <c:v>42975</c:v>
                </c:pt>
                <c:pt idx="827">
                  <c:v>42976</c:v>
                </c:pt>
                <c:pt idx="828">
                  <c:v>42977</c:v>
                </c:pt>
                <c:pt idx="829">
                  <c:v>42978</c:v>
                </c:pt>
                <c:pt idx="830">
                  <c:v>42979</c:v>
                </c:pt>
                <c:pt idx="831">
                  <c:v>42982</c:v>
                </c:pt>
                <c:pt idx="832">
                  <c:v>42983</c:v>
                </c:pt>
                <c:pt idx="833">
                  <c:v>42984</c:v>
                </c:pt>
                <c:pt idx="834">
                  <c:v>42985</c:v>
                </c:pt>
                <c:pt idx="835">
                  <c:v>42986</c:v>
                </c:pt>
                <c:pt idx="836">
                  <c:v>42989</c:v>
                </c:pt>
                <c:pt idx="837">
                  <c:v>42990</c:v>
                </c:pt>
                <c:pt idx="838">
                  <c:v>42991</c:v>
                </c:pt>
                <c:pt idx="839">
                  <c:v>42992</c:v>
                </c:pt>
                <c:pt idx="840">
                  <c:v>42993</c:v>
                </c:pt>
                <c:pt idx="841">
                  <c:v>42996</c:v>
                </c:pt>
                <c:pt idx="842">
                  <c:v>42997</c:v>
                </c:pt>
                <c:pt idx="843">
                  <c:v>42998</c:v>
                </c:pt>
                <c:pt idx="844">
                  <c:v>42999</c:v>
                </c:pt>
                <c:pt idx="845">
                  <c:v>43000</c:v>
                </c:pt>
                <c:pt idx="846">
                  <c:v>43003</c:v>
                </c:pt>
                <c:pt idx="847">
                  <c:v>43004</c:v>
                </c:pt>
                <c:pt idx="848">
                  <c:v>43005</c:v>
                </c:pt>
                <c:pt idx="849">
                  <c:v>43006</c:v>
                </c:pt>
                <c:pt idx="850">
                  <c:v>43007</c:v>
                </c:pt>
                <c:pt idx="851">
                  <c:v>43008</c:v>
                </c:pt>
                <c:pt idx="852">
                  <c:v>43010</c:v>
                </c:pt>
                <c:pt idx="853">
                  <c:v>43011</c:v>
                </c:pt>
                <c:pt idx="854">
                  <c:v>43012</c:v>
                </c:pt>
                <c:pt idx="855">
                  <c:v>43013</c:v>
                </c:pt>
                <c:pt idx="856">
                  <c:v>43014</c:v>
                </c:pt>
                <c:pt idx="857">
                  <c:v>43017</c:v>
                </c:pt>
                <c:pt idx="858">
                  <c:v>43018</c:v>
                </c:pt>
                <c:pt idx="859">
                  <c:v>43019</c:v>
                </c:pt>
                <c:pt idx="860">
                  <c:v>43020</c:v>
                </c:pt>
                <c:pt idx="861">
                  <c:v>43021</c:v>
                </c:pt>
                <c:pt idx="862">
                  <c:v>43024</c:v>
                </c:pt>
                <c:pt idx="863">
                  <c:v>43025</c:v>
                </c:pt>
                <c:pt idx="864">
                  <c:v>43026</c:v>
                </c:pt>
                <c:pt idx="865">
                  <c:v>43027</c:v>
                </c:pt>
                <c:pt idx="866">
                  <c:v>43028</c:v>
                </c:pt>
                <c:pt idx="867">
                  <c:v>43031</c:v>
                </c:pt>
                <c:pt idx="868">
                  <c:v>43032</c:v>
                </c:pt>
                <c:pt idx="869">
                  <c:v>43033</c:v>
                </c:pt>
                <c:pt idx="870">
                  <c:v>43034</c:v>
                </c:pt>
                <c:pt idx="871">
                  <c:v>43035</c:v>
                </c:pt>
                <c:pt idx="872">
                  <c:v>43038</c:v>
                </c:pt>
                <c:pt idx="873">
                  <c:v>43039</c:v>
                </c:pt>
                <c:pt idx="874">
                  <c:v>43040</c:v>
                </c:pt>
                <c:pt idx="875">
                  <c:v>43041</c:v>
                </c:pt>
                <c:pt idx="876">
                  <c:v>43042</c:v>
                </c:pt>
                <c:pt idx="877">
                  <c:v>43045</c:v>
                </c:pt>
                <c:pt idx="878">
                  <c:v>43046</c:v>
                </c:pt>
                <c:pt idx="879">
                  <c:v>43047</c:v>
                </c:pt>
                <c:pt idx="880">
                  <c:v>43048</c:v>
                </c:pt>
                <c:pt idx="881">
                  <c:v>43049</c:v>
                </c:pt>
                <c:pt idx="882">
                  <c:v>43052</c:v>
                </c:pt>
                <c:pt idx="883">
                  <c:v>43053</c:v>
                </c:pt>
                <c:pt idx="884">
                  <c:v>43054</c:v>
                </c:pt>
                <c:pt idx="885">
                  <c:v>43055</c:v>
                </c:pt>
                <c:pt idx="886">
                  <c:v>43056</c:v>
                </c:pt>
                <c:pt idx="887">
                  <c:v>43059</c:v>
                </c:pt>
                <c:pt idx="888">
                  <c:v>43060</c:v>
                </c:pt>
                <c:pt idx="889">
                  <c:v>43061</c:v>
                </c:pt>
                <c:pt idx="890">
                  <c:v>43062</c:v>
                </c:pt>
                <c:pt idx="891">
                  <c:v>43063</c:v>
                </c:pt>
                <c:pt idx="892">
                  <c:v>43066</c:v>
                </c:pt>
                <c:pt idx="893">
                  <c:v>43067</c:v>
                </c:pt>
                <c:pt idx="894">
                  <c:v>43068</c:v>
                </c:pt>
                <c:pt idx="895">
                  <c:v>43069</c:v>
                </c:pt>
                <c:pt idx="896">
                  <c:v>43070</c:v>
                </c:pt>
                <c:pt idx="897">
                  <c:v>43073</c:v>
                </c:pt>
                <c:pt idx="898">
                  <c:v>43074</c:v>
                </c:pt>
                <c:pt idx="899">
                  <c:v>43075</c:v>
                </c:pt>
                <c:pt idx="900">
                  <c:v>43076</c:v>
                </c:pt>
                <c:pt idx="901">
                  <c:v>43077</c:v>
                </c:pt>
                <c:pt idx="902">
                  <c:v>43080</c:v>
                </c:pt>
                <c:pt idx="903">
                  <c:v>43081</c:v>
                </c:pt>
                <c:pt idx="904">
                  <c:v>43082</c:v>
                </c:pt>
                <c:pt idx="905">
                  <c:v>43083</c:v>
                </c:pt>
                <c:pt idx="906">
                  <c:v>43084</c:v>
                </c:pt>
                <c:pt idx="907">
                  <c:v>43087</c:v>
                </c:pt>
                <c:pt idx="908">
                  <c:v>43088</c:v>
                </c:pt>
                <c:pt idx="909">
                  <c:v>43089</c:v>
                </c:pt>
                <c:pt idx="910">
                  <c:v>43090</c:v>
                </c:pt>
                <c:pt idx="911">
                  <c:v>43091</c:v>
                </c:pt>
                <c:pt idx="912">
                  <c:v>43095</c:v>
                </c:pt>
                <c:pt idx="913">
                  <c:v>43096</c:v>
                </c:pt>
                <c:pt idx="914">
                  <c:v>43097</c:v>
                </c:pt>
                <c:pt idx="915">
                  <c:v>43098</c:v>
                </c:pt>
                <c:pt idx="916">
                  <c:v>43100</c:v>
                </c:pt>
                <c:pt idx="917">
                  <c:v>43102</c:v>
                </c:pt>
                <c:pt idx="918">
                  <c:v>43103</c:v>
                </c:pt>
                <c:pt idx="919">
                  <c:v>43104</c:v>
                </c:pt>
                <c:pt idx="920">
                  <c:v>43105</c:v>
                </c:pt>
                <c:pt idx="921">
                  <c:v>43108</c:v>
                </c:pt>
                <c:pt idx="922">
                  <c:v>43109</c:v>
                </c:pt>
                <c:pt idx="923">
                  <c:v>43110</c:v>
                </c:pt>
                <c:pt idx="924">
                  <c:v>43111</c:v>
                </c:pt>
                <c:pt idx="925">
                  <c:v>43112</c:v>
                </c:pt>
                <c:pt idx="926">
                  <c:v>43115</c:v>
                </c:pt>
                <c:pt idx="927">
                  <c:v>43116</c:v>
                </c:pt>
                <c:pt idx="928">
                  <c:v>43117</c:v>
                </c:pt>
                <c:pt idx="929">
                  <c:v>43118</c:v>
                </c:pt>
                <c:pt idx="930">
                  <c:v>43119</c:v>
                </c:pt>
                <c:pt idx="931">
                  <c:v>43122</c:v>
                </c:pt>
                <c:pt idx="932">
                  <c:v>43123</c:v>
                </c:pt>
                <c:pt idx="933">
                  <c:v>43124</c:v>
                </c:pt>
                <c:pt idx="934">
                  <c:v>43125</c:v>
                </c:pt>
                <c:pt idx="935">
                  <c:v>43126</c:v>
                </c:pt>
                <c:pt idx="936">
                  <c:v>43129</c:v>
                </c:pt>
                <c:pt idx="937">
                  <c:v>43130</c:v>
                </c:pt>
                <c:pt idx="938">
                  <c:v>43131</c:v>
                </c:pt>
                <c:pt idx="939">
                  <c:v>43132</c:v>
                </c:pt>
                <c:pt idx="940">
                  <c:v>43133</c:v>
                </c:pt>
                <c:pt idx="941">
                  <c:v>43136</c:v>
                </c:pt>
                <c:pt idx="942">
                  <c:v>43137</c:v>
                </c:pt>
                <c:pt idx="943">
                  <c:v>43138</c:v>
                </c:pt>
                <c:pt idx="944">
                  <c:v>43139</c:v>
                </c:pt>
                <c:pt idx="945">
                  <c:v>43140</c:v>
                </c:pt>
                <c:pt idx="946">
                  <c:v>43143</c:v>
                </c:pt>
                <c:pt idx="947">
                  <c:v>43144</c:v>
                </c:pt>
                <c:pt idx="948">
                  <c:v>43145</c:v>
                </c:pt>
                <c:pt idx="949">
                  <c:v>43146</c:v>
                </c:pt>
                <c:pt idx="950">
                  <c:v>43147</c:v>
                </c:pt>
                <c:pt idx="951">
                  <c:v>43150</c:v>
                </c:pt>
                <c:pt idx="952">
                  <c:v>43151</c:v>
                </c:pt>
                <c:pt idx="953">
                  <c:v>43152</c:v>
                </c:pt>
                <c:pt idx="954">
                  <c:v>43153</c:v>
                </c:pt>
                <c:pt idx="955">
                  <c:v>43154</c:v>
                </c:pt>
                <c:pt idx="956">
                  <c:v>43157</c:v>
                </c:pt>
                <c:pt idx="957">
                  <c:v>43158</c:v>
                </c:pt>
                <c:pt idx="958">
                  <c:v>43159</c:v>
                </c:pt>
                <c:pt idx="959">
                  <c:v>43160</c:v>
                </c:pt>
                <c:pt idx="960">
                  <c:v>43161</c:v>
                </c:pt>
                <c:pt idx="961">
                  <c:v>43164</c:v>
                </c:pt>
                <c:pt idx="962">
                  <c:v>43165</c:v>
                </c:pt>
                <c:pt idx="963">
                  <c:v>43166</c:v>
                </c:pt>
                <c:pt idx="964">
                  <c:v>43167</c:v>
                </c:pt>
                <c:pt idx="965">
                  <c:v>43168</c:v>
                </c:pt>
                <c:pt idx="966">
                  <c:v>43171</c:v>
                </c:pt>
                <c:pt idx="967">
                  <c:v>43172</c:v>
                </c:pt>
                <c:pt idx="968">
                  <c:v>43173</c:v>
                </c:pt>
                <c:pt idx="969">
                  <c:v>43174</c:v>
                </c:pt>
                <c:pt idx="970">
                  <c:v>43175</c:v>
                </c:pt>
                <c:pt idx="971">
                  <c:v>43178</c:v>
                </c:pt>
                <c:pt idx="972">
                  <c:v>43179</c:v>
                </c:pt>
                <c:pt idx="973">
                  <c:v>43180</c:v>
                </c:pt>
                <c:pt idx="974">
                  <c:v>43181</c:v>
                </c:pt>
                <c:pt idx="975">
                  <c:v>43182</c:v>
                </c:pt>
                <c:pt idx="976">
                  <c:v>43185</c:v>
                </c:pt>
                <c:pt idx="977">
                  <c:v>43186</c:v>
                </c:pt>
                <c:pt idx="978">
                  <c:v>43187</c:v>
                </c:pt>
                <c:pt idx="979">
                  <c:v>43188</c:v>
                </c:pt>
                <c:pt idx="980">
                  <c:v>43190</c:v>
                </c:pt>
                <c:pt idx="981">
                  <c:v>43192</c:v>
                </c:pt>
                <c:pt idx="982">
                  <c:v>43193</c:v>
                </c:pt>
                <c:pt idx="983">
                  <c:v>43194</c:v>
                </c:pt>
                <c:pt idx="984">
                  <c:v>43195</c:v>
                </c:pt>
                <c:pt idx="985">
                  <c:v>43196</c:v>
                </c:pt>
                <c:pt idx="986">
                  <c:v>43199</c:v>
                </c:pt>
                <c:pt idx="987">
                  <c:v>43200</c:v>
                </c:pt>
                <c:pt idx="988">
                  <c:v>43201</c:v>
                </c:pt>
                <c:pt idx="989">
                  <c:v>43202</c:v>
                </c:pt>
                <c:pt idx="990">
                  <c:v>43203</c:v>
                </c:pt>
                <c:pt idx="991">
                  <c:v>43206</c:v>
                </c:pt>
                <c:pt idx="992">
                  <c:v>43207</c:v>
                </c:pt>
                <c:pt idx="993">
                  <c:v>43208</c:v>
                </c:pt>
                <c:pt idx="994">
                  <c:v>43209</c:v>
                </c:pt>
                <c:pt idx="995">
                  <c:v>43210</c:v>
                </c:pt>
                <c:pt idx="996">
                  <c:v>43213</c:v>
                </c:pt>
                <c:pt idx="997">
                  <c:v>43214</c:v>
                </c:pt>
                <c:pt idx="998">
                  <c:v>43215</c:v>
                </c:pt>
                <c:pt idx="999">
                  <c:v>43216</c:v>
                </c:pt>
                <c:pt idx="1000">
                  <c:v>43217</c:v>
                </c:pt>
                <c:pt idx="1001">
                  <c:v>43220</c:v>
                </c:pt>
                <c:pt idx="1002">
                  <c:v>43221</c:v>
                </c:pt>
                <c:pt idx="1003">
                  <c:v>43222</c:v>
                </c:pt>
                <c:pt idx="1004">
                  <c:v>43223</c:v>
                </c:pt>
                <c:pt idx="1005">
                  <c:v>43224</c:v>
                </c:pt>
                <c:pt idx="1006">
                  <c:v>43227</c:v>
                </c:pt>
                <c:pt idx="1007">
                  <c:v>43228</c:v>
                </c:pt>
                <c:pt idx="1008">
                  <c:v>43229</c:v>
                </c:pt>
                <c:pt idx="1009">
                  <c:v>43230</c:v>
                </c:pt>
                <c:pt idx="1010">
                  <c:v>43231</c:v>
                </c:pt>
                <c:pt idx="1011">
                  <c:v>43234</c:v>
                </c:pt>
                <c:pt idx="1012">
                  <c:v>43235</c:v>
                </c:pt>
                <c:pt idx="1013">
                  <c:v>43236</c:v>
                </c:pt>
                <c:pt idx="1014">
                  <c:v>43237</c:v>
                </c:pt>
                <c:pt idx="1015">
                  <c:v>43238</c:v>
                </c:pt>
                <c:pt idx="1016">
                  <c:v>43241</c:v>
                </c:pt>
                <c:pt idx="1017">
                  <c:v>43242</c:v>
                </c:pt>
                <c:pt idx="1018">
                  <c:v>43243</c:v>
                </c:pt>
                <c:pt idx="1019">
                  <c:v>43244</c:v>
                </c:pt>
                <c:pt idx="1020">
                  <c:v>43245</c:v>
                </c:pt>
                <c:pt idx="1021">
                  <c:v>43248</c:v>
                </c:pt>
                <c:pt idx="1022">
                  <c:v>43249</c:v>
                </c:pt>
                <c:pt idx="1023">
                  <c:v>43250</c:v>
                </c:pt>
                <c:pt idx="1024">
                  <c:v>43251</c:v>
                </c:pt>
                <c:pt idx="1025">
                  <c:v>43252</c:v>
                </c:pt>
                <c:pt idx="1026">
                  <c:v>43255</c:v>
                </c:pt>
                <c:pt idx="1027">
                  <c:v>43256</c:v>
                </c:pt>
                <c:pt idx="1028">
                  <c:v>43257</c:v>
                </c:pt>
                <c:pt idx="1029">
                  <c:v>43258</c:v>
                </c:pt>
                <c:pt idx="1030">
                  <c:v>43259</c:v>
                </c:pt>
                <c:pt idx="1031">
                  <c:v>43262</c:v>
                </c:pt>
                <c:pt idx="1032">
                  <c:v>43263</c:v>
                </c:pt>
                <c:pt idx="1033">
                  <c:v>43264</c:v>
                </c:pt>
                <c:pt idx="1034">
                  <c:v>43265</c:v>
                </c:pt>
                <c:pt idx="1035">
                  <c:v>43266</c:v>
                </c:pt>
                <c:pt idx="1036">
                  <c:v>43269</c:v>
                </c:pt>
                <c:pt idx="1037">
                  <c:v>43270</c:v>
                </c:pt>
                <c:pt idx="1038">
                  <c:v>43271</c:v>
                </c:pt>
                <c:pt idx="1039">
                  <c:v>43272</c:v>
                </c:pt>
                <c:pt idx="1040">
                  <c:v>43273</c:v>
                </c:pt>
                <c:pt idx="1041">
                  <c:v>43276</c:v>
                </c:pt>
                <c:pt idx="1042">
                  <c:v>43277</c:v>
                </c:pt>
                <c:pt idx="1043">
                  <c:v>43278</c:v>
                </c:pt>
                <c:pt idx="1044">
                  <c:v>43279</c:v>
                </c:pt>
                <c:pt idx="1045">
                  <c:v>43280</c:v>
                </c:pt>
                <c:pt idx="1046">
                  <c:v>43281</c:v>
                </c:pt>
                <c:pt idx="1047">
                  <c:v>43283</c:v>
                </c:pt>
                <c:pt idx="1048">
                  <c:v>43284</c:v>
                </c:pt>
                <c:pt idx="1049">
                  <c:v>43285</c:v>
                </c:pt>
                <c:pt idx="1050">
                  <c:v>43286</c:v>
                </c:pt>
                <c:pt idx="1051">
                  <c:v>43287</c:v>
                </c:pt>
                <c:pt idx="1052">
                  <c:v>43290</c:v>
                </c:pt>
                <c:pt idx="1053">
                  <c:v>43291</c:v>
                </c:pt>
                <c:pt idx="1054">
                  <c:v>43292</c:v>
                </c:pt>
                <c:pt idx="1055">
                  <c:v>43293</c:v>
                </c:pt>
                <c:pt idx="1056">
                  <c:v>43294</c:v>
                </c:pt>
                <c:pt idx="1057">
                  <c:v>43297</c:v>
                </c:pt>
                <c:pt idx="1058">
                  <c:v>43298</c:v>
                </c:pt>
                <c:pt idx="1059">
                  <c:v>43299</c:v>
                </c:pt>
                <c:pt idx="1060">
                  <c:v>43300</c:v>
                </c:pt>
                <c:pt idx="1061">
                  <c:v>43301</c:v>
                </c:pt>
                <c:pt idx="1062">
                  <c:v>43304</c:v>
                </c:pt>
                <c:pt idx="1063">
                  <c:v>43305</c:v>
                </c:pt>
                <c:pt idx="1064">
                  <c:v>43306</c:v>
                </c:pt>
                <c:pt idx="1065">
                  <c:v>43307</c:v>
                </c:pt>
                <c:pt idx="1066">
                  <c:v>43308</c:v>
                </c:pt>
                <c:pt idx="1067">
                  <c:v>43311</c:v>
                </c:pt>
                <c:pt idx="1068">
                  <c:v>43312</c:v>
                </c:pt>
                <c:pt idx="1069">
                  <c:v>43313</c:v>
                </c:pt>
                <c:pt idx="1070">
                  <c:v>43314</c:v>
                </c:pt>
                <c:pt idx="1071">
                  <c:v>43315</c:v>
                </c:pt>
                <c:pt idx="1072">
                  <c:v>43318</c:v>
                </c:pt>
                <c:pt idx="1073">
                  <c:v>43319</c:v>
                </c:pt>
                <c:pt idx="1074">
                  <c:v>43320</c:v>
                </c:pt>
                <c:pt idx="1075">
                  <c:v>43321</c:v>
                </c:pt>
                <c:pt idx="1076">
                  <c:v>43322</c:v>
                </c:pt>
                <c:pt idx="1077">
                  <c:v>43325</c:v>
                </c:pt>
                <c:pt idx="1078">
                  <c:v>43326</c:v>
                </c:pt>
                <c:pt idx="1079">
                  <c:v>43327</c:v>
                </c:pt>
                <c:pt idx="1080">
                  <c:v>43328</c:v>
                </c:pt>
                <c:pt idx="1081">
                  <c:v>43329</c:v>
                </c:pt>
                <c:pt idx="1082">
                  <c:v>43332</c:v>
                </c:pt>
                <c:pt idx="1083">
                  <c:v>43333</c:v>
                </c:pt>
                <c:pt idx="1084">
                  <c:v>43334</c:v>
                </c:pt>
                <c:pt idx="1085">
                  <c:v>43335</c:v>
                </c:pt>
                <c:pt idx="1086">
                  <c:v>43336</c:v>
                </c:pt>
                <c:pt idx="1087">
                  <c:v>43339</c:v>
                </c:pt>
                <c:pt idx="1088">
                  <c:v>43340</c:v>
                </c:pt>
                <c:pt idx="1089">
                  <c:v>43341</c:v>
                </c:pt>
                <c:pt idx="1090">
                  <c:v>43342</c:v>
                </c:pt>
                <c:pt idx="1091">
                  <c:v>43343</c:v>
                </c:pt>
                <c:pt idx="1092">
                  <c:v>43346</c:v>
                </c:pt>
                <c:pt idx="1093">
                  <c:v>43347</c:v>
                </c:pt>
                <c:pt idx="1094">
                  <c:v>43348</c:v>
                </c:pt>
                <c:pt idx="1095">
                  <c:v>43349</c:v>
                </c:pt>
                <c:pt idx="1096">
                  <c:v>43350</c:v>
                </c:pt>
                <c:pt idx="1097">
                  <c:v>43353</c:v>
                </c:pt>
                <c:pt idx="1098">
                  <c:v>43354</c:v>
                </c:pt>
                <c:pt idx="1099">
                  <c:v>43355</c:v>
                </c:pt>
                <c:pt idx="1100">
                  <c:v>43356</c:v>
                </c:pt>
                <c:pt idx="1101">
                  <c:v>43357</c:v>
                </c:pt>
                <c:pt idx="1102">
                  <c:v>43360</c:v>
                </c:pt>
                <c:pt idx="1103">
                  <c:v>43361</c:v>
                </c:pt>
                <c:pt idx="1104">
                  <c:v>43362</c:v>
                </c:pt>
                <c:pt idx="1105">
                  <c:v>43363</c:v>
                </c:pt>
                <c:pt idx="1106">
                  <c:v>43364</c:v>
                </c:pt>
                <c:pt idx="1107">
                  <c:v>43367</c:v>
                </c:pt>
                <c:pt idx="1108">
                  <c:v>43368</c:v>
                </c:pt>
                <c:pt idx="1109">
                  <c:v>43369</c:v>
                </c:pt>
                <c:pt idx="1110">
                  <c:v>43370</c:v>
                </c:pt>
                <c:pt idx="1111">
                  <c:v>43371</c:v>
                </c:pt>
                <c:pt idx="1112">
                  <c:v>43373</c:v>
                </c:pt>
                <c:pt idx="1113">
                  <c:v>43374</c:v>
                </c:pt>
                <c:pt idx="1114">
                  <c:v>43375</c:v>
                </c:pt>
                <c:pt idx="1115">
                  <c:v>43376</c:v>
                </c:pt>
                <c:pt idx="1116">
                  <c:v>43377</c:v>
                </c:pt>
                <c:pt idx="1117">
                  <c:v>43378</c:v>
                </c:pt>
                <c:pt idx="1118">
                  <c:v>43381</c:v>
                </c:pt>
                <c:pt idx="1119">
                  <c:v>43382</c:v>
                </c:pt>
                <c:pt idx="1120">
                  <c:v>43383</c:v>
                </c:pt>
                <c:pt idx="1121">
                  <c:v>43384</c:v>
                </c:pt>
                <c:pt idx="1122">
                  <c:v>43385</c:v>
                </c:pt>
                <c:pt idx="1123">
                  <c:v>43388</c:v>
                </c:pt>
                <c:pt idx="1124">
                  <c:v>43389</c:v>
                </c:pt>
                <c:pt idx="1125">
                  <c:v>43390</c:v>
                </c:pt>
                <c:pt idx="1126">
                  <c:v>43391</c:v>
                </c:pt>
                <c:pt idx="1127">
                  <c:v>43392</c:v>
                </c:pt>
                <c:pt idx="1128">
                  <c:v>43395</c:v>
                </c:pt>
                <c:pt idx="1129">
                  <c:v>43396</c:v>
                </c:pt>
                <c:pt idx="1130">
                  <c:v>43397</c:v>
                </c:pt>
                <c:pt idx="1131">
                  <c:v>43398</c:v>
                </c:pt>
                <c:pt idx="1132">
                  <c:v>43399</c:v>
                </c:pt>
                <c:pt idx="1133">
                  <c:v>43402</c:v>
                </c:pt>
                <c:pt idx="1134">
                  <c:v>43403</c:v>
                </c:pt>
                <c:pt idx="1135">
                  <c:v>43404</c:v>
                </c:pt>
                <c:pt idx="1136">
                  <c:v>43405</c:v>
                </c:pt>
                <c:pt idx="1137">
                  <c:v>43406</c:v>
                </c:pt>
                <c:pt idx="1138">
                  <c:v>43409</c:v>
                </c:pt>
                <c:pt idx="1139">
                  <c:v>43410</c:v>
                </c:pt>
                <c:pt idx="1140">
                  <c:v>43411</c:v>
                </c:pt>
                <c:pt idx="1141">
                  <c:v>43412</c:v>
                </c:pt>
                <c:pt idx="1142">
                  <c:v>43413</c:v>
                </c:pt>
                <c:pt idx="1143">
                  <c:v>43416</c:v>
                </c:pt>
                <c:pt idx="1144">
                  <c:v>43417</c:v>
                </c:pt>
                <c:pt idx="1145">
                  <c:v>43418</c:v>
                </c:pt>
                <c:pt idx="1146">
                  <c:v>43419</c:v>
                </c:pt>
                <c:pt idx="1147">
                  <c:v>43420</c:v>
                </c:pt>
                <c:pt idx="1148">
                  <c:v>43423</c:v>
                </c:pt>
                <c:pt idx="1149">
                  <c:v>43424</c:v>
                </c:pt>
                <c:pt idx="1150">
                  <c:v>43425</c:v>
                </c:pt>
                <c:pt idx="1151">
                  <c:v>43426</c:v>
                </c:pt>
                <c:pt idx="1152">
                  <c:v>43427</c:v>
                </c:pt>
                <c:pt idx="1153">
                  <c:v>43430</c:v>
                </c:pt>
                <c:pt idx="1154">
                  <c:v>43431</c:v>
                </c:pt>
                <c:pt idx="1155">
                  <c:v>43432</c:v>
                </c:pt>
                <c:pt idx="1156">
                  <c:v>43433</c:v>
                </c:pt>
                <c:pt idx="1157">
                  <c:v>43434</c:v>
                </c:pt>
                <c:pt idx="1158">
                  <c:v>43437</c:v>
                </c:pt>
                <c:pt idx="1159">
                  <c:v>43438</c:v>
                </c:pt>
                <c:pt idx="1160">
                  <c:v>43439</c:v>
                </c:pt>
                <c:pt idx="1161">
                  <c:v>43440</c:v>
                </c:pt>
                <c:pt idx="1162">
                  <c:v>43441</c:v>
                </c:pt>
                <c:pt idx="1163">
                  <c:v>43444</c:v>
                </c:pt>
                <c:pt idx="1164">
                  <c:v>43445</c:v>
                </c:pt>
                <c:pt idx="1165">
                  <c:v>43446</c:v>
                </c:pt>
                <c:pt idx="1166">
                  <c:v>43447</c:v>
                </c:pt>
                <c:pt idx="1167">
                  <c:v>43448</c:v>
                </c:pt>
                <c:pt idx="1168">
                  <c:v>43451</c:v>
                </c:pt>
                <c:pt idx="1169">
                  <c:v>43452</c:v>
                </c:pt>
                <c:pt idx="1170">
                  <c:v>43453</c:v>
                </c:pt>
                <c:pt idx="1171">
                  <c:v>43454</c:v>
                </c:pt>
                <c:pt idx="1172">
                  <c:v>43455</c:v>
                </c:pt>
                <c:pt idx="1173">
                  <c:v>43458</c:v>
                </c:pt>
                <c:pt idx="1174">
                  <c:v>43460</c:v>
                </c:pt>
                <c:pt idx="1175">
                  <c:v>43461</c:v>
                </c:pt>
                <c:pt idx="1176">
                  <c:v>43462</c:v>
                </c:pt>
                <c:pt idx="1177">
                  <c:v>43465</c:v>
                </c:pt>
                <c:pt idx="1178">
                  <c:v>43467</c:v>
                </c:pt>
                <c:pt idx="1179">
                  <c:v>43468</c:v>
                </c:pt>
                <c:pt idx="1180">
                  <c:v>43469</c:v>
                </c:pt>
                <c:pt idx="1181">
                  <c:v>43472</c:v>
                </c:pt>
                <c:pt idx="1182">
                  <c:v>43473</c:v>
                </c:pt>
                <c:pt idx="1183">
                  <c:v>43474</c:v>
                </c:pt>
                <c:pt idx="1184">
                  <c:v>43475</c:v>
                </c:pt>
                <c:pt idx="1185">
                  <c:v>43476</c:v>
                </c:pt>
                <c:pt idx="1186">
                  <c:v>43479</c:v>
                </c:pt>
                <c:pt idx="1187">
                  <c:v>43480</c:v>
                </c:pt>
                <c:pt idx="1188">
                  <c:v>43481</c:v>
                </c:pt>
                <c:pt idx="1189">
                  <c:v>43482</c:v>
                </c:pt>
                <c:pt idx="1190">
                  <c:v>43483</c:v>
                </c:pt>
                <c:pt idx="1191">
                  <c:v>43486</c:v>
                </c:pt>
                <c:pt idx="1192">
                  <c:v>43487</c:v>
                </c:pt>
                <c:pt idx="1193">
                  <c:v>43488</c:v>
                </c:pt>
                <c:pt idx="1194">
                  <c:v>43489</c:v>
                </c:pt>
                <c:pt idx="1195">
                  <c:v>43490</c:v>
                </c:pt>
                <c:pt idx="1196">
                  <c:v>43493</c:v>
                </c:pt>
                <c:pt idx="1197">
                  <c:v>43494</c:v>
                </c:pt>
                <c:pt idx="1198">
                  <c:v>43495</c:v>
                </c:pt>
                <c:pt idx="1199">
                  <c:v>43496</c:v>
                </c:pt>
                <c:pt idx="1200">
                  <c:v>43497</c:v>
                </c:pt>
                <c:pt idx="1201">
                  <c:v>43500</c:v>
                </c:pt>
                <c:pt idx="1202">
                  <c:v>43501</c:v>
                </c:pt>
                <c:pt idx="1203">
                  <c:v>43502</c:v>
                </c:pt>
                <c:pt idx="1204">
                  <c:v>43503</c:v>
                </c:pt>
                <c:pt idx="1205">
                  <c:v>43504</c:v>
                </c:pt>
                <c:pt idx="1206">
                  <c:v>43507</c:v>
                </c:pt>
                <c:pt idx="1207">
                  <c:v>43508</c:v>
                </c:pt>
                <c:pt idx="1208">
                  <c:v>43509</c:v>
                </c:pt>
                <c:pt idx="1209">
                  <c:v>43510</c:v>
                </c:pt>
                <c:pt idx="1210">
                  <c:v>43511</c:v>
                </c:pt>
                <c:pt idx="1211">
                  <c:v>43514</c:v>
                </c:pt>
                <c:pt idx="1212">
                  <c:v>43515</c:v>
                </c:pt>
                <c:pt idx="1213">
                  <c:v>43516</c:v>
                </c:pt>
                <c:pt idx="1214">
                  <c:v>43517</c:v>
                </c:pt>
                <c:pt idx="1215">
                  <c:v>43518</c:v>
                </c:pt>
                <c:pt idx="1216">
                  <c:v>43521</c:v>
                </c:pt>
                <c:pt idx="1217">
                  <c:v>43522</c:v>
                </c:pt>
                <c:pt idx="1218">
                  <c:v>43523</c:v>
                </c:pt>
                <c:pt idx="1219">
                  <c:v>43524</c:v>
                </c:pt>
                <c:pt idx="1220">
                  <c:v>43525</c:v>
                </c:pt>
                <c:pt idx="1221">
                  <c:v>43528</c:v>
                </c:pt>
                <c:pt idx="1222">
                  <c:v>43529</c:v>
                </c:pt>
                <c:pt idx="1223">
                  <c:v>43530</c:v>
                </c:pt>
                <c:pt idx="1224">
                  <c:v>43531</c:v>
                </c:pt>
                <c:pt idx="1225">
                  <c:v>43532</c:v>
                </c:pt>
                <c:pt idx="1226">
                  <c:v>43535</c:v>
                </c:pt>
                <c:pt idx="1227">
                  <c:v>43536</c:v>
                </c:pt>
                <c:pt idx="1228">
                  <c:v>43537</c:v>
                </c:pt>
                <c:pt idx="1229">
                  <c:v>43538</c:v>
                </c:pt>
                <c:pt idx="1230">
                  <c:v>43539</c:v>
                </c:pt>
                <c:pt idx="1231">
                  <c:v>43542</c:v>
                </c:pt>
                <c:pt idx="1232">
                  <c:v>43543</c:v>
                </c:pt>
                <c:pt idx="1233">
                  <c:v>43544</c:v>
                </c:pt>
                <c:pt idx="1234">
                  <c:v>43545</c:v>
                </c:pt>
                <c:pt idx="1235">
                  <c:v>43546</c:v>
                </c:pt>
                <c:pt idx="1236">
                  <c:v>43549</c:v>
                </c:pt>
                <c:pt idx="1237">
                  <c:v>43550</c:v>
                </c:pt>
                <c:pt idx="1238">
                  <c:v>43551</c:v>
                </c:pt>
                <c:pt idx="1239">
                  <c:v>43552</c:v>
                </c:pt>
                <c:pt idx="1240">
                  <c:v>43553</c:v>
                </c:pt>
                <c:pt idx="1241">
                  <c:v>43555</c:v>
                </c:pt>
                <c:pt idx="1242">
                  <c:v>43556</c:v>
                </c:pt>
                <c:pt idx="1243">
                  <c:v>43557</c:v>
                </c:pt>
                <c:pt idx="1244">
                  <c:v>43558</c:v>
                </c:pt>
                <c:pt idx="1245">
                  <c:v>43559</c:v>
                </c:pt>
                <c:pt idx="1246">
                  <c:v>43560</c:v>
                </c:pt>
                <c:pt idx="1247">
                  <c:v>43563</c:v>
                </c:pt>
                <c:pt idx="1248">
                  <c:v>43564</c:v>
                </c:pt>
                <c:pt idx="1249">
                  <c:v>43565</c:v>
                </c:pt>
                <c:pt idx="1250">
                  <c:v>43566</c:v>
                </c:pt>
                <c:pt idx="1251">
                  <c:v>43567</c:v>
                </c:pt>
                <c:pt idx="1252">
                  <c:v>43570</c:v>
                </c:pt>
                <c:pt idx="1253">
                  <c:v>43571</c:v>
                </c:pt>
                <c:pt idx="1254">
                  <c:v>43572</c:v>
                </c:pt>
                <c:pt idx="1255">
                  <c:v>43573</c:v>
                </c:pt>
                <c:pt idx="1256">
                  <c:v>43577</c:v>
                </c:pt>
                <c:pt idx="1257">
                  <c:v>43578</c:v>
                </c:pt>
                <c:pt idx="1258">
                  <c:v>43579</c:v>
                </c:pt>
                <c:pt idx="1259">
                  <c:v>43580</c:v>
                </c:pt>
                <c:pt idx="1260">
                  <c:v>43581</c:v>
                </c:pt>
                <c:pt idx="1261">
                  <c:v>43584</c:v>
                </c:pt>
                <c:pt idx="1262">
                  <c:v>43585</c:v>
                </c:pt>
                <c:pt idx="1263">
                  <c:v>43586</c:v>
                </c:pt>
                <c:pt idx="1264">
                  <c:v>43587</c:v>
                </c:pt>
                <c:pt idx="1265">
                  <c:v>43588</c:v>
                </c:pt>
                <c:pt idx="1266">
                  <c:v>43591</c:v>
                </c:pt>
                <c:pt idx="1267">
                  <c:v>43592</c:v>
                </c:pt>
                <c:pt idx="1268">
                  <c:v>43593</c:v>
                </c:pt>
                <c:pt idx="1269">
                  <c:v>43594</c:v>
                </c:pt>
                <c:pt idx="1270">
                  <c:v>43595</c:v>
                </c:pt>
                <c:pt idx="1271">
                  <c:v>43598</c:v>
                </c:pt>
                <c:pt idx="1272">
                  <c:v>43599</c:v>
                </c:pt>
                <c:pt idx="1273">
                  <c:v>43600</c:v>
                </c:pt>
                <c:pt idx="1274">
                  <c:v>43601</c:v>
                </c:pt>
                <c:pt idx="1275">
                  <c:v>43602</c:v>
                </c:pt>
                <c:pt idx="1276">
                  <c:v>43605</c:v>
                </c:pt>
                <c:pt idx="1277">
                  <c:v>43606</c:v>
                </c:pt>
                <c:pt idx="1278">
                  <c:v>43607</c:v>
                </c:pt>
                <c:pt idx="1279">
                  <c:v>43608</c:v>
                </c:pt>
                <c:pt idx="1280">
                  <c:v>43609</c:v>
                </c:pt>
                <c:pt idx="1281">
                  <c:v>43612</c:v>
                </c:pt>
                <c:pt idx="1282">
                  <c:v>43613</c:v>
                </c:pt>
                <c:pt idx="1283">
                  <c:v>43614</c:v>
                </c:pt>
                <c:pt idx="1284">
                  <c:v>43615</c:v>
                </c:pt>
                <c:pt idx="1285">
                  <c:v>43616</c:v>
                </c:pt>
                <c:pt idx="1286">
                  <c:v>43619</c:v>
                </c:pt>
                <c:pt idx="1287">
                  <c:v>43620</c:v>
                </c:pt>
                <c:pt idx="1288">
                  <c:v>43621</c:v>
                </c:pt>
                <c:pt idx="1289">
                  <c:v>43622</c:v>
                </c:pt>
                <c:pt idx="1290">
                  <c:v>43623</c:v>
                </c:pt>
                <c:pt idx="1291">
                  <c:v>43626</c:v>
                </c:pt>
                <c:pt idx="1292">
                  <c:v>43627</c:v>
                </c:pt>
                <c:pt idx="1293">
                  <c:v>43628</c:v>
                </c:pt>
                <c:pt idx="1294">
                  <c:v>43629</c:v>
                </c:pt>
                <c:pt idx="1295">
                  <c:v>43630</c:v>
                </c:pt>
                <c:pt idx="1296">
                  <c:v>43633</c:v>
                </c:pt>
                <c:pt idx="1297">
                  <c:v>43634</c:v>
                </c:pt>
                <c:pt idx="1298">
                  <c:v>43635</c:v>
                </c:pt>
                <c:pt idx="1299">
                  <c:v>43636</c:v>
                </c:pt>
                <c:pt idx="1300">
                  <c:v>43637</c:v>
                </c:pt>
                <c:pt idx="1301">
                  <c:v>43640</c:v>
                </c:pt>
                <c:pt idx="1302">
                  <c:v>43641</c:v>
                </c:pt>
                <c:pt idx="1303">
                  <c:v>43642</c:v>
                </c:pt>
                <c:pt idx="1304">
                  <c:v>43643</c:v>
                </c:pt>
                <c:pt idx="1305">
                  <c:v>43644</c:v>
                </c:pt>
                <c:pt idx="1306">
                  <c:v>43646</c:v>
                </c:pt>
                <c:pt idx="1307">
                  <c:v>43647</c:v>
                </c:pt>
                <c:pt idx="1308">
                  <c:v>43648</c:v>
                </c:pt>
                <c:pt idx="1309">
                  <c:v>43649</c:v>
                </c:pt>
                <c:pt idx="1310">
                  <c:v>43650</c:v>
                </c:pt>
                <c:pt idx="1311">
                  <c:v>43651</c:v>
                </c:pt>
                <c:pt idx="1312">
                  <c:v>43654</c:v>
                </c:pt>
                <c:pt idx="1313">
                  <c:v>43655</c:v>
                </c:pt>
                <c:pt idx="1314">
                  <c:v>43656</c:v>
                </c:pt>
                <c:pt idx="1315">
                  <c:v>43657</c:v>
                </c:pt>
                <c:pt idx="1316">
                  <c:v>43658</c:v>
                </c:pt>
                <c:pt idx="1317">
                  <c:v>43661</c:v>
                </c:pt>
                <c:pt idx="1318">
                  <c:v>43662</c:v>
                </c:pt>
                <c:pt idx="1319">
                  <c:v>43663</c:v>
                </c:pt>
                <c:pt idx="1320">
                  <c:v>43664</c:v>
                </c:pt>
                <c:pt idx="1321">
                  <c:v>43665</c:v>
                </c:pt>
                <c:pt idx="1322">
                  <c:v>43668</c:v>
                </c:pt>
                <c:pt idx="1323">
                  <c:v>43669</c:v>
                </c:pt>
                <c:pt idx="1324">
                  <c:v>43670</c:v>
                </c:pt>
                <c:pt idx="1325">
                  <c:v>43671</c:v>
                </c:pt>
                <c:pt idx="1326">
                  <c:v>43672</c:v>
                </c:pt>
                <c:pt idx="1327">
                  <c:v>43675</c:v>
                </c:pt>
                <c:pt idx="1328">
                  <c:v>43676</c:v>
                </c:pt>
                <c:pt idx="1329">
                  <c:v>43677</c:v>
                </c:pt>
                <c:pt idx="1330">
                  <c:v>43678</c:v>
                </c:pt>
                <c:pt idx="1331">
                  <c:v>43679</c:v>
                </c:pt>
                <c:pt idx="1332">
                  <c:v>43682</c:v>
                </c:pt>
                <c:pt idx="1333">
                  <c:v>43683</c:v>
                </c:pt>
                <c:pt idx="1334">
                  <c:v>43684</c:v>
                </c:pt>
                <c:pt idx="1335">
                  <c:v>43685</c:v>
                </c:pt>
                <c:pt idx="1336">
                  <c:v>43686</c:v>
                </c:pt>
                <c:pt idx="1337">
                  <c:v>43689</c:v>
                </c:pt>
                <c:pt idx="1338">
                  <c:v>43690</c:v>
                </c:pt>
                <c:pt idx="1339">
                  <c:v>43691</c:v>
                </c:pt>
                <c:pt idx="1340">
                  <c:v>43692</c:v>
                </c:pt>
                <c:pt idx="1341">
                  <c:v>43693</c:v>
                </c:pt>
                <c:pt idx="1342">
                  <c:v>43696</c:v>
                </c:pt>
                <c:pt idx="1343">
                  <c:v>43697</c:v>
                </c:pt>
                <c:pt idx="1344">
                  <c:v>43698</c:v>
                </c:pt>
                <c:pt idx="1345">
                  <c:v>43699</c:v>
                </c:pt>
                <c:pt idx="1346">
                  <c:v>43700</c:v>
                </c:pt>
                <c:pt idx="1347">
                  <c:v>43703</c:v>
                </c:pt>
                <c:pt idx="1348">
                  <c:v>43704</c:v>
                </c:pt>
                <c:pt idx="1349">
                  <c:v>43705</c:v>
                </c:pt>
                <c:pt idx="1350">
                  <c:v>43706</c:v>
                </c:pt>
                <c:pt idx="1351">
                  <c:v>43707</c:v>
                </c:pt>
                <c:pt idx="1352">
                  <c:v>43708</c:v>
                </c:pt>
                <c:pt idx="1353">
                  <c:v>43710</c:v>
                </c:pt>
                <c:pt idx="1354">
                  <c:v>43711</c:v>
                </c:pt>
                <c:pt idx="1355">
                  <c:v>43712</c:v>
                </c:pt>
                <c:pt idx="1356">
                  <c:v>43713</c:v>
                </c:pt>
                <c:pt idx="1357">
                  <c:v>43714</c:v>
                </c:pt>
                <c:pt idx="1358">
                  <c:v>43717</c:v>
                </c:pt>
                <c:pt idx="1359">
                  <c:v>43718</c:v>
                </c:pt>
                <c:pt idx="1360">
                  <c:v>43719</c:v>
                </c:pt>
                <c:pt idx="1361">
                  <c:v>43720</c:v>
                </c:pt>
                <c:pt idx="1362">
                  <c:v>43721</c:v>
                </c:pt>
                <c:pt idx="1363">
                  <c:v>43724</c:v>
                </c:pt>
                <c:pt idx="1364">
                  <c:v>43725</c:v>
                </c:pt>
                <c:pt idx="1365">
                  <c:v>43726</c:v>
                </c:pt>
                <c:pt idx="1366">
                  <c:v>43727</c:v>
                </c:pt>
                <c:pt idx="1367">
                  <c:v>43728</c:v>
                </c:pt>
                <c:pt idx="1368">
                  <c:v>43731</c:v>
                </c:pt>
                <c:pt idx="1369">
                  <c:v>43732</c:v>
                </c:pt>
                <c:pt idx="1370">
                  <c:v>43733</c:v>
                </c:pt>
                <c:pt idx="1371">
                  <c:v>43734</c:v>
                </c:pt>
                <c:pt idx="1372">
                  <c:v>43735</c:v>
                </c:pt>
                <c:pt idx="1373">
                  <c:v>43738</c:v>
                </c:pt>
                <c:pt idx="1374">
                  <c:v>43739</c:v>
                </c:pt>
                <c:pt idx="1375">
                  <c:v>43740</c:v>
                </c:pt>
                <c:pt idx="1376">
                  <c:v>43741</c:v>
                </c:pt>
                <c:pt idx="1377">
                  <c:v>43742</c:v>
                </c:pt>
                <c:pt idx="1378">
                  <c:v>43745</c:v>
                </c:pt>
                <c:pt idx="1379">
                  <c:v>43746</c:v>
                </c:pt>
                <c:pt idx="1380">
                  <c:v>43747</c:v>
                </c:pt>
                <c:pt idx="1381">
                  <c:v>43748</c:v>
                </c:pt>
                <c:pt idx="1382">
                  <c:v>43749</c:v>
                </c:pt>
                <c:pt idx="1383">
                  <c:v>43752</c:v>
                </c:pt>
                <c:pt idx="1384">
                  <c:v>43753</c:v>
                </c:pt>
                <c:pt idx="1385">
                  <c:v>43754</c:v>
                </c:pt>
                <c:pt idx="1386">
                  <c:v>43755</c:v>
                </c:pt>
                <c:pt idx="1387">
                  <c:v>43756</c:v>
                </c:pt>
                <c:pt idx="1388">
                  <c:v>43759</c:v>
                </c:pt>
                <c:pt idx="1389">
                  <c:v>43760</c:v>
                </c:pt>
                <c:pt idx="1390">
                  <c:v>43761</c:v>
                </c:pt>
                <c:pt idx="1391">
                  <c:v>43762</c:v>
                </c:pt>
                <c:pt idx="1392">
                  <c:v>43763</c:v>
                </c:pt>
                <c:pt idx="1393">
                  <c:v>43766</c:v>
                </c:pt>
                <c:pt idx="1394">
                  <c:v>43767</c:v>
                </c:pt>
                <c:pt idx="1395">
                  <c:v>43768</c:v>
                </c:pt>
                <c:pt idx="1396">
                  <c:v>43769</c:v>
                </c:pt>
                <c:pt idx="1397">
                  <c:v>43770</c:v>
                </c:pt>
                <c:pt idx="1398">
                  <c:v>43773</c:v>
                </c:pt>
                <c:pt idx="1399">
                  <c:v>43774</c:v>
                </c:pt>
                <c:pt idx="1400">
                  <c:v>43775</c:v>
                </c:pt>
                <c:pt idx="1401">
                  <c:v>43776</c:v>
                </c:pt>
                <c:pt idx="1402">
                  <c:v>43777</c:v>
                </c:pt>
                <c:pt idx="1403">
                  <c:v>43780</c:v>
                </c:pt>
                <c:pt idx="1404">
                  <c:v>43781</c:v>
                </c:pt>
                <c:pt idx="1405">
                  <c:v>43782</c:v>
                </c:pt>
                <c:pt idx="1406">
                  <c:v>43783</c:v>
                </c:pt>
                <c:pt idx="1407">
                  <c:v>43784</c:v>
                </c:pt>
                <c:pt idx="1408">
                  <c:v>43787</c:v>
                </c:pt>
                <c:pt idx="1409">
                  <c:v>43788</c:v>
                </c:pt>
                <c:pt idx="1410">
                  <c:v>43789</c:v>
                </c:pt>
                <c:pt idx="1411">
                  <c:v>43790</c:v>
                </c:pt>
                <c:pt idx="1412">
                  <c:v>43791</c:v>
                </c:pt>
                <c:pt idx="1413">
                  <c:v>43794</c:v>
                </c:pt>
                <c:pt idx="1414">
                  <c:v>43795</c:v>
                </c:pt>
                <c:pt idx="1415">
                  <c:v>43796</c:v>
                </c:pt>
                <c:pt idx="1416">
                  <c:v>43797</c:v>
                </c:pt>
                <c:pt idx="1417">
                  <c:v>43798</c:v>
                </c:pt>
                <c:pt idx="1418">
                  <c:v>43799</c:v>
                </c:pt>
                <c:pt idx="1419">
                  <c:v>43801</c:v>
                </c:pt>
                <c:pt idx="1420">
                  <c:v>43802</c:v>
                </c:pt>
                <c:pt idx="1421">
                  <c:v>43803</c:v>
                </c:pt>
                <c:pt idx="1422">
                  <c:v>43804</c:v>
                </c:pt>
                <c:pt idx="1423">
                  <c:v>43805</c:v>
                </c:pt>
                <c:pt idx="1424">
                  <c:v>43808</c:v>
                </c:pt>
                <c:pt idx="1425">
                  <c:v>43809</c:v>
                </c:pt>
                <c:pt idx="1426">
                  <c:v>43810</c:v>
                </c:pt>
                <c:pt idx="1427">
                  <c:v>43811</c:v>
                </c:pt>
                <c:pt idx="1428">
                  <c:v>43812</c:v>
                </c:pt>
                <c:pt idx="1429">
                  <c:v>43815</c:v>
                </c:pt>
                <c:pt idx="1430">
                  <c:v>43816</c:v>
                </c:pt>
                <c:pt idx="1431">
                  <c:v>43817</c:v>
                </c:pt>
                <c:pt idx="1432">
                  <c:v>43818</c:v>
                </c:pt>
                <c:pt idx="1433">
                  <c:v>43819</c:v>
                </c:pt>
                <c:pt idx="1434">
                  <c:v>43822</c:v>
                </c:pt>
                <c:pt idx="1435">
                  <c:v>43823</c:v>
                </c:pt>
                <c:pt idx="1436">
                  <c:v>43825</c:v>
                </c:pt>
                <c:pt idx="1437">
                  <c:v>43826</c:v>
                </c:pt>
                <c:pt idx="1438">
                  <c:v>43829</c:v>
                </c:pt>
                <c:pt idx="1439">
                  <c:v>43830</c:v>
                </c:pt>
                <c:pt idx="1440">
                  <c:v>43832</c:v>
                </c:pt>
                <c:pt idx="1441">
                  <c:v>43833</c:v>
                </c:pt>
                <c:pt idx="1442">
                  <c:v>43836</c:v>
                </c:pt>
                <c:pt idx="1443">
                  <c:v>43837</c:v>
                </c:pt>
                <c:pt idx="1444">
                  <c:v>43838</c:v>
                </c:pt>
                <c:pt idx="1445">
                  <c:v>43839</c:v>
                </c:pt>
                <c:pt idx="1446">
                  <c:v>43840</c:v>
                </c:pt>
                <c:pt idx="1447">
                  <c:v>43843</c:v>
                </c:pt>
                <c:pt idx="1448">
                  <c:v>43844</c:v>
                </c:pt>
                <c:pt idx="1449">
                  <c:v>43845</c:v>
                </c:pt>
                <c:pt idx="1450">
                  <c:v>43846</c:v>
                </c:pt>
                <c:pt idx="1451">
                  <c:v>43847</c:v>
                </c:pt>
                <c:pt idx="1452">
                  <c:v>43850</c:v>
                </c:pt>
                <c:pt idx="1453">
                  <c:v>43851</c:v>
                </c:pt>
                <c:pt idx="1454">
                  <c:v>43852</c:v>
                </c:pt>
                <c:pt idx="1455">
                  <c:v>43853</c:v>
                </c:pt>
                <c:pt idx="1456">
                  <c:v>43854</c:v>
                </c:pt>
                <c:pt idx="1457">
                  <c:v>43857</c:v>
                </c:pt>
                <c:pt idx="1458">
                  <c:v>43858</c:v>
                </c:pt>
                <c:pt idx="1459">
                  <c:v>43859</c:v>
                </c:pt>
                <c:pt idx="1460">
                  <c:v>43860</c:v>
                </c:pt>
                <c:pt idx="1461">
                  <c:v>43861</c:v>
                </c:pt>
                <c:pt idx="1462">
                  <c:v>43864</c:v>
                </c:pt>
                <c:pt idx="1463">
                  <c:v>43865</c:v>
                </c:pt>
                <c:pt idx="1464">
                  <c:v>43866</c:v>
                </c:pt>
                <c:pt idx="1465">
                  <c:v>43867</c:v>
                </c:pt>
                <c:pt idx="1466">
                  <c:v>43868</c:v>
                </c:pt>
                <c:pt idx="1467">
                  <c:v>43871</c:v>
                </c:pt>
                <c:pt idx="1468">
                  <c:v>43872</c:v>
                </c:pt>
                <c:pt idx="1469">
                  <c:v>43873</c:v>
                </c:pt>
                <c:pt idx="1470">
                  <c:v>43874</c:v>
                </c:pt>
                <c:pt idx="1471">
                  <c:v>43875</c:v>
                </c:pt>
                <c:pt idx="1472">
                  <c:v>43878</c:v>
                </c:pt>
                <c:pt idx="1473">
                  <c:v>43879</c:v>
                </c:pt>
                <c:pt idx="1474">
                  <c:v>43880</c:v>
                </c:pt>
                <c:pt idx="1475">
                  <c:v>43881</c:v>
                </c:pt>
                <c:pt idx="1476">
                  <c:v>43882</c:v>
                </c:pt>
                <c:pt idx="1477">
                  <c:v>43885</c:v>
                </c:pt>
                <c:pt idx="1478">
                  <c:v>43886</c:v>
                </c:pt>
                <c:pt idx="1479">
                  <c:v>43887</c:v>
                </c:pt>
                <c:pt idx="1480">
                  <c:v>43888</c:v>
                </c:pt>
                <c:pt idx="1481">
                  <c:v>43889</c:v>
                </c:pt>
                <c:pt idx="1482">
                  <c:v>43890</c:v>
                </c:pt>
                <c:pt idx="1483">
                  <c:v>43892</c:v>
                </c:pt>
                <c:pt idx="1484">
                  <c:v>43893</c:v>
                </c:pt>
                <c:pt idx="1485">
                  <c:v>43894</c:v>
                </c:pt>
                <c:pt idx="1486">
                  <c:v>43895</c:v>
                </c:pt>
                <c:pt idx="1487">
                  <c:v>43896</c:v>
                </c:pt>
                <c:pt idx="1488">
                  <c:v>43899</c:v>
                </c:pt>
                <c:pt idx="1489">
                  <c:v>43900</c:v>
                </c:pt>
                <c:pt idx="1490">
                  <c:v>43901</c:v>
                </c:pt>
                <c:pt idx="1491">
                  <c:v>43902</c:v>
                </c:pt>
                <c:pt idx="1492">
                  <c:v>43903</c:v>
                </c:pt>
                <c:pt idx="1493">
                  <c:v>43906</c:v>
                </c:pt>
                <c:pt idx="1494">
                  <c:v>43907</c:v>
                </c:pt>
                <c:pt idx="1495">
                  <c:v>43908</c:v>
                </c:pt>
                <c:pt idx="1496">
                  <c:v>43909</c:v>
                </c:pt>
                <c:pt idx="1497">
                  <c:v>43910</c:v>
                </c:pt>
                <c:pt idx="1498">
                  <c:v>43913</c:v>
                </c:pt>
                <c:pt idx="1499">
                  <c:v>43914</c:v>
                </c:pt>
                <c:pt idx="1500">
                  <c:v>43915</c:v>
                </c:pt>
                <c:pt idx="1501">
                  <c:v>43916</c:v>
                </c:pt>
                <c:pt idx="1502">
                  <c:v>43917</c:v>
                </c:pt>
                <c:pt idx="1503">
                  <c:v>43920</c:v>
                </c:pt>
                <c:pt idx="1504">
                  <c:v>43921</c:v>
                </c:pt>
                <c:pt idx="1505">
                  <c:v>43922</c:v>
                </c:pt>
                <c:pt idx="1506">
                  <c:v>43923</c:v>
                </c:pt>
                <c:pt idx="1507">
                  <c:v>43924</c:v>
                </c:pt>
                <c:pt idx="1508">
                  <c:v>43927</c:v>
                </c:pt>
                <c:pt idx="1509">
                  <c:v>43928</c:v>
                </c:pt>
                <c:pt idx="1510">
                  <c:v>43929</c:v>
                </c:pt>
                <c:pt idx="1511">
                  <c:v>43930</c:v>
                </c:pt>
                <c:pt idx="1512">
                  <c:v>43934</c:v>
                </c:pt>
                <c:pt idx="1513">
                  <c:v>43935</c:v>
                </c:pt>
                <c:pt idx="1514">
                  <c:v>43936</c:v>
                </c:pt>
                <c:pt idx="1515">
                  <c:v>43937</c:v>
                </c:pt>
                <c:pt idx="1516">
                  <c:v>43938</c:v>
                </c:pt>
                <c:pt idx="1517">
                  <c:v>43941</c:v>
                </c:pt>
                <c:pt idx="1518">
                  <c:v>43942</c:v>
                </c:pt>
                <c:pt idx="1519">
                  <c:v>43943</c:v>
                </c:pt>
                <c:pt idx="1520">
                  <c:v>43944</c:v>
                </c:pt>
                <c:pt idx="1521">
                  <c:v>43945</c:v>
                </c:pt>
                <c:pt idx="1522">
                  <c:v>43948</c:v>
                </c:pt>
                <c:pt idx="1523">
                  <c:v>43949</c:v>
                </c:pt>
                <c:pt idx="1524">
                  <c:v>43950</c:v>
                </c:pt>
                <c:pt idx="1525">
                  <c:v>43951</c:v>
                </c:pt>
                <c:pt idx="1526">
                  <c:v>43952</c:v>
                </c:pt>
                <c:pt idx="1527">
                  <c:v>43955</c:v>
                </c:pt>
                <c:pt idx="1528">
                  <c:v>43956</c:v>
                </c:pt>
                <c:pt idx="1529">
                  <c:v>43957</c:v>
                </c:pt>
                <c:pt idx="1530">
                  <c:v>43958</c:v>
                </c:pt>
                <c:pt idx="1531">
                  <c:v>43959</c:v>
                </c:pt>
                <c:pt idx="1532">
                  <c:v>43962</c:v>
                </c:pt>
                <c:pt idx="1533">
                  <c:v>43963</c:v>
                </c:pt>
                <c:pt idx="1534">
                  <c:v>43964</c:v>
                </c:pt>
                <c:pt idx="1535">
                  <c:v>43965</c:v>
                </c:pt>
                <c:pt idx="1536">
                  <c:v>43966</c:v>
                </c:pt>
                <c:pt idx="1537">
                  <c:v>43969</c:v>
                </c:pt>
                <c:pt idx="1538">
                  <c:v>43970</c:v>
                </c:pt>
                <c:pt idx="1539">
                  <c:v>43971</c:v>
                </c:pt>
                <c:pt idx="1540">
                  <c:v>43972</c:v>
                </c:pt>
                <c:pt idx="1541">
                  <c:v>43973</c:v>
                </c:pt>
                <c:pt idx="1542">
                  <c:v>43976</c:v>
                </c:pt>
                <c:pt idx="1543">
                  <c:v>43977</c:v>
                </c:pt>
                <c:pt idx="1544">
                  <c:v>43978</c:v>
                </c:pt>
                <c:pt idx="1545">
                  <c:v>43979</c:v>
                </c:pt>
                <c:pt idx="1546">
                  <c:v>43980</c:v>
                </c:pt>
                <c:pt idx="1547">
                  <c:v>43982</c:v>
                </c:pt>
                <c:pt idx="1548">
                  <c:v>43983</c:v>
                </c:pt>
                <c:pt idx="1549">
                  <c:v>43984</c:v>
                </c:pt>
                <c:pt idx="1550">
                  <c:v>43985</c:v>
                </c:pt>
                <c:pt idx="1551">
                  <c:v>43986</c:v>
                </c:pt>
                <c:pt idx="1552">
                  <c:v>43987</c:v>
                </c:pt>
                <c:pt idx="1553">
                  <c:v>43990</c:v>
                </c:pt>
                <c:pt idx="1554">
                  <c:v>43991</c:v>
                </c:pt>
                <c:pt idx="1555">
                  <c:v>43992</c:v>
                </c:pt>
                <c:pt idx="1556">
                  <c:v>43993</c:v>
                </c:pt>
                <c:pt idx="1557">
                  <c:v>43994</c:v>
                </c:pt>
                <c:pt idx="1558">
                  <c:v>43997</c:v>
                </c:pt>
                <c:pt idx="1559">
                  <c:v>43998</c:v>
                </c:pt>
                <c:pt idx="1560">
                  <c:v>43999</c:v>
                </c:pt>
                <c:pt idx="1561">
                  <c:v>44000</c:v>
                </c:pt>
                <c:pt idx="1562">
                  <c:v>44001</c:v>
                </c:pt>
                <c:pt idx="1563">
                  <c:v>44004</c:v>
                </c:pt>
                <c:pt idx="1564">
                  <c:v>44005</c:v>
                </c:pt>
                <c:pt idx="1565">
                  <c:v>44006</c:v>
                </c:pt>
                <c:pt idx="1566">
                  <c:v>44007</c:v>
                </c:pt>
                <c:pt idx="1567">
                  <c:v>44008</c:v>
                </c:pt>
                <c:pt idx="1568">
                  <c:v>44011</c:v>
                </c:pt>
                <c:pt idx="1569">
                  <c:v>44012</c:v>
                </c:pt>
                <c:pt idx="1570">
                  <c:v>44013</c:v>
                </c:pt>
                <c:pt idx="1571">
                  <c:v>44014</c:v>
                </c:pt>
                <c:pt idx="1572">
                  <c:v>44015</c:v>
                </c:pt>
                <c:pt idx="1573">
                  <c:v>44018</c:v>
                </c:pt>
                <c:pt idx="1574">
                  <c:v>44019</c:v>
                </c:pt>
                <c:pt idx="1575">
                  <c:v>44020</c:v>
                </c:pt>
                <c:pt idx="1576">
                  <c:v>44021</c:v>
                </c:pt>
                <c:pt idx="1577">
                  <c:v>44022</c:v>
                </c:pt>
                <c:pt idx="1578">
                  <c:v>44025</c:v>
                </c:pt>
                <c:pt idx="1579">
                  <c:v>44026</c:v>
                </c:pt>
                <c:pt idx="1580">
                  <c:v>44027</c:v>
                </c:pt>
                <c:pt idx="1581">
                  <c:v>44028</c:v>
                </c:pt>
                <c:pt idx="1582">
                  <c:v>44029</c:v>
                </c:pt>
                <c:pt idx="1583">
                  <c:v>44032</c:v>
                </c:pt>
                <c:pt idx="1584">
                  <c:v>44033</c:v>
                </c:pt>
                <c:pt idx="1585">
                  <c:v>44034</c:v>
                </c:pt>
                <c:pt idx="1586">
                  <c:v>44035</c:v>
                </c:pt>
                <c:pt idx="1587">
                  <c:v>44036</c:v>
                </c:pt>
                <c:pt idx="1588">
                  <c:v>44039</c:v>
                </c:pt>
                <c:pt idx="1589">
                  <c:v>44040</c:v>
                </c:pt>
                <c:pt idx="1590">
                  <c:v>44041</c:v>
                </c:pt>
                <c:pt idx="1591">
                  <c:v>44042</c:v>
                </c:pt>
                <c:pt idx="1592">
                  <c:v>44043</c:v>
                </c:pt>
                <c:pt idx="1593">
                  <c:v>44046</c:v>
                </c:pt>
                <c:pt idx="1594">
                  <c:v>44047</c:v>
                </c:pt>
                <c:pt idx="1595">
                  <c:v>44048</c:v>
                </c:pt>
                <c:pt idx="1596">
                  <c:v>44049</c:v>
                </c:pt>
                <c:pt idx="1597">
                  <c:v>44050</c:v>
                </c:pt>
                <c:pt idx="1598">
                  <c:v>44053</c:v>
                </c:pt>
                <c:pt idx="1599">
                  <c:v>44054</c:v>
                </c:pt>
                <c:pt idx="1600">
                  <c:v>44055</c:v>
                </c:pt>
                <c:pt idx="1601">
                  <c:v>44056</c:v>
                </c:pt>
                <c:pt idx="1602">
                  <c:v>44057</c:v>
                </c:pt>
                <c:pt idx="1603">
                  <c:v>44060</c:v>
                </c:pt>
                <c:pt idx="1604">
                  <c:v>44061</c:v>
                </c:pt>
                <c:pt idx="1605">
                  <c:v>44062</c:v>
                </c:pt>
                <c:pt idx="1606">
                  <c:v>44063</c:v>
                </c:pt>
                <c:pt idx="1607">
                  <c:v>44064</c:v>
                </c:pt>
                <c:pt idx="1608">
                  <c:v>44067</c:v>
                </c:pt>
                <c:pt idx="1609">
                  <c:v>44068</c:v>
                </c:pt>
                <c:pt idx="1610">
                  <c:v>44069</c:v>
                </c:pt>
                <c:pt idx="1611">
                  <c:v>44070</c:v>
                </c:pt>
                <c:pt idx="1612">
                  <c:v>44071</c:v>
                </c:pt>
                <c:pt idx="1613">
                  <c:v>44074</c:v>
                </c:pt>
                <c:pt idx="1614">
                  <c:v>44075</c:v>
                </c:pt>
                <c:pt idx="1615">
                  <c:v>44076</c:v>
                </c:pt>
                <c:pt idx="1616">
                  <c:v>44077</c:v>
                </c:pt>
                <c:pt idx="1617">
                  <c:v>44078</c:v>
                </c:pt>
                <c:pt idx="1618">
                  <c:v>44081</c:v>
                </c:pt>
                <c:pt idx="1619">
                  <c:v>44082</c:v>
                </c:pt>
                <c:pt idx="1620">
                  <c:v>44083</c:v>
                </c:pt>
                <c:pt idx="1621">
                  <c:v>44084</c:v>
                </c:pt>
                <c:pt idx="1622">
                  <c:v>44085</c:v>
                </c:pt>
                <c:pt idx="1623">
                  <c:v>44088</c:v>
                </c:pt>
                <c:pt idx="1624">
                  <c:v>44089</c:v>
                </c:pt>
                <c:pt idx="1625">
                  <c:v>44090</c:v>
                </c:pt>
                <c:pt idx="1626">
                  <c:v>44091</c:v>
                </c:pt>
                <c:pt idx="1627">
                  <c:v>44092</c:v>
                </c:pt>
                <c:pt idx="1628">
                  <c:v>44095</c:v>
                </c:pt>
                <c:pt idx="1629">
                  <c:v>44096</c:v>
                </c:pt>
                <c:pt idx="1630">
                  <c:v>44097</c:v>
                </c:pt>
                <c:pt idx="1631">
                  <c:v>44098</c:v>
                </c:pt>
                <c:pt idx="1632">
                  <c:v>44099</c:v>
                </c:pt>
                <c:pt idx="1633">
                  <c:v>44102</c:v>
                </c:pt>
                <c:pt idx="1634">
                  <c:v>44103</c:v>
                </c:pt>
                <c:pt idx="1635">
                  <c:v>44104</c:v>
                </c:pt>
                <c:pt idx="1636">
                  <c:v>44105</c:v>
                </c:pt>
                <c:pt idx="1637">
                  <c:v>44106</c:v>
                </c:pt>
                <c:pt idx="1638">
                  <c:v>44109</c:v>
                </c:pt>
                <c:pt idx="1639">
                  <c:v>44110</c:v>
                </c:pt>
                <c:pt idx="1640">
                  <c:v>44111</c:v>
                </c:pt>
                <c:pt idx="1641">
                  <c:v>44112</c:v>
                </c:pt>
                <c:pt idx="1642">
                  <c:v>44113</c:v>
                </c:pt>
                <c:pt idx="1643">
                  <c:v>44116</c:v>
                </c:pt>
                <c:pt idx="1644">
                  <c:v>44117</c:v>
                </c:pt>
                <c:pt idx="1645">
                  <c:v>44118</c:v>
                </c:pt>
                <c:pt idx="1646">
                  <c:v>44119</c:v>
                </c:pt>
                <c:pt idx="1647">
                  <c:v>44120</c:v>
                </c:pt>
                <c:pt idx="1648">
                  <c:v>44123</c:v>
                </c:pt>
                <c:pt idx="1649">
                  <c:v>44124</c:v>
                </c:pt>
                <c:pt idx="1650">
                  <c:v>44125</c:v>
                </c:pt>
                <c:pt idx="1651">
                  <c:v>44126</c:v>
                </c:pt>
                <c:pt idx="1652">
                  <c:v>44127</c:v>
                </c:pt>
                <c:pt idx="1653">
                  <c:v>44130</c:v>
                </c:pt>
                <c:pt idx="1654">
                  <c:v>44131</c:v>
                </c:pt>
                <c:pt idx="1655">
                  <c:v>44132</c:v>
                </c:pt>
                <c:pt idx="1656">
                  <c:v>44133</c:v>
                </c:pt>
                <c:pt idx="1657">
                  <c:v>44134</c:v>
                </c:pt>
                <c:pt idx="1658">
                  <c:v>44135</c:v>
                </c:pt>
                <c:pt idx="1659">
                  <c:v>44137</c:v>
                </c:pt>
                <c:pt idx="1660">
                  <c:v>44138</c:v>
                </c:pt>
                <c:pt idx="1661">
                  <c:v>44139</c:v>
                </c:pt>
                <c:pt idx="1662">
                  <c:v>44140</c:v>
                </c:pt>
                <c:pt idx="1663">
                  <c:v>44141</c:v>
                </c:pt>
                <c:pt idx="1664">
                  <c:v>44144</c:v>
                </c:pt>
                <c:pt idx="1665">
                  <c:v>44145</c:v>
                </c:pt>
                <c:pt idx="1666">
                  <c:v>44146</c:v>
                </c:pt>
                <c:pt idx="1667">
                  <c:v>44147</c:v>
                </c:pt>
                <c:pt idx="1668">
                  <c:v>44148</c:v>
                </c:pt>
                <c:pt idx="1669">
                  <c:v>44151</c:v>
                </c:pt>
                <c:pt idx="1670">
                  <c:v>44152</c:v>
                </c:pt>
                <c:pt idx="1671">
                  <c:v>44153</c:v>
                </c:pt>
                <c:pt idx="1672">
                  <c:v>44154</c:v>
                </c:pt>
                <c:pt idx="1673">
                  <c:v>44155</c:v>
                </c:pt>
                <c:pt idx="1674">
                  <c:v>44158</c:v>
                </c:pt>
                <c:pt idx="1675">
                  <c:v>44159</c:v>
                </c:pt>
                <c:pt idx="1676">
                  <c:v>44160</c:v>
                </c:pt>
                <c:pt idx="1677">
                  <c:v>44161</c:v>
                </c:pt>
                <c:pt idx="1678">
                  <c:v>44162</c:v>
                </c:pt>
                <c:pt idx="1679">
                  <c:v>44165</c:v>
                </c:pt>
                <c:pt idx="1680">
                  <c:v>44166</c:v>
                </c:pt>
                <c:pt idx="1681">
                  <c:v>44167</c:v>
                </c:pt>
                <c:pt idx="1682">
                  <c:v>44168</c:v>
                </c:pt>
                <c:pt idx="1683">
                  <c:v>44169</c:v>
                </c:pt>
                <c:pt idx="1684">
                  <c:v>44172</c:v>
                </c:pt>
                <c:pt idx="1685">
                  <c:v>44173</c:v>
                </c:pt>
                <c:pt idx="1686">
                  <c:v>44174</c:v>
                </c:pt>
                <c:pt idx="1687">
                  <c:v>44175</c:v>
                </c:pt>
                <c:pt idx="1688">
                  <c:v>44176</c:v>
                </c:pt>
                <c:pt idx="1689">
                  <c:v>44179</c:v>
                </c:pt>
                <c:pt idx="1690">
                  <c:v>44180</c:v>
                </c:pt>
                <c:pt idx="1691">
                  <c:v>44181</c:v>
                </c:pt>
                <c:pt idx="1692">
                  <c:v>44182</c:v>
                </c:pt>
                <c:pt idx="1693">
                  <c:v>44183</c:v>
                </c:pt>
                <c:pt idx="1694">
                  <c:v>44186</c:v>
                </c:pt>
                <c:pt idx="1695">
                  <c:v>44187</c:v>
                </c:pt>
                <c:pt idx="1696">
                  <c:v>44188</c:v>
                </c:pt>
                <c:pt idx="1697">
                  <c:v>44189</c:v>
                </c:pt>
                <c:pt idx="1698">
                  <c:v>44193</c:v>
                </c:pt>
                <c:pt idx="1699">
                  <c:v>44194</c:v>
                </c:pt>
                <c:pt idx="1700">
                  <c:v>44195</c:v>
                </c:pt>
                <c:pt idx="1701">
                  <c:v>44196</c:v>
                </c:pt>
                <c:pt idx="1702">
                  <c:v>44200</c:v>
                </c:pt>
                <c:pt idx="1703">
                  <c:v>44201</c:v>
                </c:pt>
                <c:pt idx="1704">
                  <c:v>44202</c:v>
                </c:pt>
                <c:pt idx="1705">
                  <c:v>44203</c:v>
                </c:pt>
                <c:pt idx="1706">
                  <c:v>44204</c:v>
                </c:pt>
                <c:pt idx="1707">
                  <c:v>44207</c:v>
                </c:pt>
                <c:pt idx="1708">
                  <c:v>44208</c:v>
                </c:pt>
                <c:pt idx="1709">
                  <c:v>44209</c:v>
                </c:pt>
                <c:pt idx="1710">
                  <c:v>44210</c:v>
                </c:pt>
                <c:pt idx="1711">
                  <c:v>44211</c:v>
                </c:pt>
                <c:pt idx="1712">
                  <c:v>44214</c:v>
                </c:pt>
                <c:pt idx="1713">
                  <c:v>44215</c:v>
                </c:pt>
                <c:pt idx="1714">
                  <c:v>44216</c:v>
                </c:pt>
                <c:pt idx="1715">
                  <c:v>44217</c:v>
                </c:pt>
                <c:pt idx="1716">
                  <c:v>44218</c:v>
                </c:pt>
                <c:pt idx="1717">
                  <c:v>44221</c:v>
                </c:pt>
                <c:pt idx="1718">
                  <c:v>44222</c:v>
                </c:pt>
                <c:pt idx="1719">
                  <c:v>44223</c:v>
                </c:pt>
                <c:pt idx="1720">
                  <c:v>44224</c:v>
                </c:pt>
                <c:pt idx="1721">
                  <c:v>44225</c:v>
                </c:pt>
                <c:pt idx="1722">
                  <c:v>44227</c:v>
                </c:pt>
                <c:pt idx="1723">
                  <c:v>44228</c:v>
                </c:pt>
                <c:pt idx="1724">
                  <c:v>44229</c:v>
                </c:pt>
                <c:pt idx="1725">
                  <c:v>44230</c:v>
                </c:pt>
                <c:pt idx="1726">
                  <c:v>44231</c:v>
                </c:pt>
                <c:pt idx="1727">
                  <c:v>44232</c:v>
                </c:pt>
                <c:pt idx="1728">
                  <c:v>44235</c:v>
                </c:pt>
                <c:pt idx="1729">
                  <c:v>44236</c:v>
                </c:pt>
                <c:pt idx="1730">
                  <c:v>44237</c:v>
                </c:pt>
                <c:pt idx="1731">
                  <c:v>44238</c:v>
                </c:pt>
                <c:pt idx="1732">
                  <c:v>44239</c:v>
                </c:pt>
                <c:pt idx="1733">
                  <c:v>44242</c:v>
                </c:pt>
                <c:pt idx="1734">
                  <c:v>44243</c:v>
                </c:pt>
                <c:pt idx="1735">
                  <c:v>44244</c:v>
                </c:pt>
                <c:pt idx="1736">
                  <c:v>44245</c:v>
                </c:pt>
                <c:pt idx="1737">
                  <c:v>44246</c:v>
                </c:pt>
                <c:pt idx="1738">
                  <c:v>44249</c:v>
                </c:pt>
                <c:pt idx="1739">
                  <c:v>44250</c:v>
                </c:pt>
                <c:pt idx="1740">
                  <c:v>44251</c:v>
                </c:pt>
                <c:pt idx="1741">
                  <c:v>44252</c:v>
                </c:pt>
                <c:pt idx="1742">
                  <c:v>44253</c:v>
                </c:pt>
                <c:pt idx="1743">
                  <c:v>44255</c:v>
                </c:pt>
                <c:pt idx="1744">
                  <c:v>44256</c:v>
                </c:pt>
                <c:pt idx="1745">
                  <c:v>44257</c:v>
                </c:pt>
                <c:pt idx="1746">
                  <c:v>44258</c:v>
                </c:pt>
                <c:pt idx="1747">
                  <c:v>44259</c:v>
                </c:pt>
                <c:pt idx="1748">
                  <c:v>44260</c:v>
                </c:pt>
                <c:pt idx="1749">
                  <c:v>44263</c:v>
                </c:pt>
                <c:pt idx="1750">
                  <c:v>44264</c:v>
                </c:pt>
                <c:pt idx="1751">
                  <c:v>44265</c:v>
                </c:pt>
                <c:pt idx="1752">
                  <c:v>44266</c:v>
                </c:pt>
                <c:pt idx="1753">
                  <c:v>44267</c:v>
                </c:pt>
                <c:pt idx="1754">
                  <c:v>44270</c:v>
                </c:pt>
                <c:pt idx="1755">
                  <c:v>44271</c:v>
                </c:pt>
                <c:pt idx="1756">
                  <c:v>44272</c:v>
                </c:pt>
                <c:pt idx="1757">
                  <c:v>44273</c:v>
                </c:pt>
                <c:pt idx="1758">
                  <c:v>44274</c:v>
                </c:pt>
                <c:pt idx="1759">
                  <c:v>44277</c:v>
                </c:pt>
                <c:pt idx="1760">
                  <c:v>44278</c:v>
                </c:pt>
                <c:pt idx="1761">
                  <c:v>44279</c:v>
                </c:pt>
                <c:pt idx="1762">
                  <c:v>44280</c:v>
                </c:pt>
                <c:pt idx="1763">
                  <c:v>44281</c:v>
                </c:pt>
                <c:pt idx="1764">
                  <c:v>44284</c:v>
                </c:pt>
                <c:pt idx="1765">
                  <c:v>44285</c:v>
                </c:pt>
                <c:pt idx="1766">
                  <c:v>44286</c:v>
                </c:pt>
                <c:pt idx="1767">
                  <c:v>44287</c:v>
                </c:pt>
                <c:pt idx="1768">
                  <c:v>44291</c:v>
                </c:pt>
                <c:pt idx="1769">
                  <c:v>44292</c:v>
                </c:pt>
                <c:pt idx="1770">
                  <c:v>44293</c:v>
                </c:pt>
                <c:pt idx="1771">
                  <c:v>44294</c:v>
                </c:pt>
                <c:pt idx="1772">
                  <c:v>44295</c:v>
                </c:pt>
                <c:pt idx="1773">
                  <c:v>44298</c:v>
                </c:pt>
                <c:pt idx="1774">
                  <c:v>44299</c:v>
                </c:pt>
                <c:pt idx="1775">
                  <c:v>44300</c:v>
                </c:pt>
                <c:pt idx="1776">
                  <c:v>44301</c:v>
                </c:pt>
                <c:pt idx="1777">
                  <c:v>44302</c:v>
                </c:pt>
                <c:pt idx="1778">
                  <c:v>44305</c:v>
                </c:pt>
                <c:pt idx="1779">
                  <c:v>44306</c:v>
                </c:pt>
                <c:pt idx="1780">
                  <c:v>44307</c:v>
                </c:pt>
                <c:pt idx="1781">
                  <c:v>44308</c:v>
                </c:pt>
                <c:pt idx="1782">
                  <c:v>44309</c:v>
                </c:pt>
                <c:pt idx="1783">
                  <c:v>44312</c:v>
                </c:pt>
                <c:pt idx="1784">
                  <c:v>44313</c:v>
                </c:pt>
                <c:pt idx="1785">
                  <c:v>44314</c:v>
                </c:pt>
                <c:pt idx="1786">
                  <c:v>44315</c:v>
                </c:pt>
                <c:pt idx="1787">
                  <c:v>44316</c:v>
                </c:pt>
                <c:pt idx="1788">
                  <c:v>44319</c:v>
                </c:pt>
                <c:pt idx="1789">
                  <c:v>44320</c:v>
                </c:pt>
                <c:pt idx="1790">
                  <c:v>44321</c:v>
                </c:pt>
                <c:pt idx="1791">
                  <c:v>44322</c:v>
                </c:pt>
                <c:pt idx="1792">
                  <c:v>44323</c:v>
                </c:pt>
                <c:pt idx="1793">
                  <c:v>44326</c:v>
                </c:pt>
                <c:pt idx="1794">
                  <c:v>44327</c:v>
                </c:pt>
                <c:pt idx="1795">
                  <c:v>44328</c:v>
                </c:pt>
                <c:pt idx="1796">
                  <c:v>44329</c:v>
                </c:pt>
                <c:pt idx="1797">
                  <c:v>44330</c:v>
                </c:pt>
                <c:pt idx="1798">
                  <c:v>44333</c:v>
                </c:pt>
                <c:pt idx="1799">
                  <c:v>44334</c:v>
                </c:pt>
                <c:pt idx="1800">
                  <c:v>44335</c:v>
                </c:pt>
                <c:pt idx="1801">
                  <c:v>44336</c:v>
                </c:pt>
                <c:pt idx="1802">
                  <c:v>44337</c:v>
                </c:pt>
                <c:pt idx="1803">
                  <c:v>44340</c:v>
                </c:pt>
                <c:pt idx="1804">
                  <c:v>44341</c:v>
                </c:pt>
                <c:pt idx="1805">
                  <c:v>44342</c:v>
                </c:pt>
                <c:pt idx="1806">
                  <c:v>44343</c:v>
                </c:pt>
                <c:pt idx="1807">
                  <c:v>44344</c:v>
                </c:pt>
                <c:pt idx="1808">
                  <c:v>44347</c:v>
                </c:pt>
                <c:pt idx="1809">
                  <c:v>44348</c:v>
                </c:pt>
                <c:pt idx="1810">
                  <c:v>44349</c:v>
                </c:pt>
                <c:pt idx="1811">
                  <c:v>44350</c:v>
                </c:pt>
                <c:pt idx="1812">
                  <c:v>44351</c:v>
                </c:pt>
                <c:pt idx="1813">
                  <c:v>44354</c:v>
                </c:pt>
                <c:pt idx="1814">
                  <c:v>44355</c:v>
                </c:pt>
                <c:pt idx="1815">
                  <c:v>44356</c:v>
                </c:pt>
                <c:pt idx="1816">
                  <c:v>44357</c:v>
                </c:pt>
                <c:pt idx="1817">
                  <c:v>44358</c:v>
                </c:pt>
                <c:pt idx="1818">
                  <c:v>44361</c:v>
                </c:pt>
                <c:pt idx="1819">
                  <c:v>44362</c:v>
                </c:pt>
                <c:pt idx="1820">
                  <c:v>44363</c:v>
                </c:pt>
                <c:pt idx="1821">
                  <c:v>44364</c:v>
                </c:pt>
                <c:pt idx="1822">
                  <c:v>44365</c:v>
                </c:pt>
                <c:pt idx="1823">
                  <c:v>44368</c:v>
                </c:pt>
                <c:pt idx="1824">
                  <c:v>44369</c:v>
                </c:pt>
                <c:pt idx="1825">
                  <c:v>44370</c:v>
                </c:pt>
                <c:pt idx="1826">
                  <c:v>44371</c:v>
                </c:pt>
                <c:pt idx="1827">
                  <c:v>44372</c:v>
                </c:pt>
                <c:pt idx="1828">
                  <c:v>44375</c:v>
                </c:pt>
                <c:pt idx="1829">
                  <c:v>44376</c:v>
                </c:pt>
                <c:pt idx="1830">
                  <c:v>44377</c:v>
                </c:pt>
                <c:pt idx="1831">
                  <c:v>44378</c:v>
                </c:pt>
                <c:pt idx="1832">
                  <c:v>44379</c:v>
                </c:pt>
                <c:pt idx="1833">
                  <c:v>44382</c:v>
                </c:pt>
                <c:pt idx="1834">
                  <c:v>44383</c:v>
                </c:pt>
                <c:pt idx="1835">
                  <c:v>44384</c:v>
                </c:pt>
                <c:pt idx="1836">
                  <c:v>44385</c:v>
                </c:pt>
                <c:pt idx="1837">
                  <c:v>44386</c:v>
                </c:pt>
                <c:pt idx="1838">
                  <c:v>44389</c:v>
                </c:pt>
                <c:pt idx="1839">
                  <c:v>44390</c:v>
                </c:pt>
                <c:pt idx="1840">
                  <c:v>44391</c:v>
                </c:pt>
                <c:pt idx="1841">
                  <c:v>44392</c:v>
                </c:pt>
                <c:pt idx="1842">
                  <c:v>44393</c:v>
                </c:pt>
                <c:pt idx="1843">
                  <c:v>44396</c:v>
                </c:pt>
                <c:pt idx="1844">
                  <c:v>44397</c:v>
                </c:pt>
                <c:pt idx="1845">
                  <c:v>44398</c:v>
                </c:pt>
                <c:pt idx="1846">
                  <c:v>44399</c:v>
                </c:pt>
                <c:pt idx="1847">
                  <c:v>44400</c:v>
                </c:pt>
                <c:pt idx="1848">
                  <c:v>44403</c:v>
                </c:pt>
                <c:pt idx="1849">
                  <c:v>44404</c:v>
                </c:pt>
                <c:pt idx="1850">
                  <c:v>44405</c:v>
                </c:pt>
                <c:pt idx="1851">
                  <c:v>44406</c:v>
                </c:pt>
                <c:pt idx="1852">
                  <c:v>44407</c:v>
                </c:pt>
                <c:pt idx="1853">
                  <c:v>44408</c:v>
                </c:pt>
                <c:pt idx="1854">
                  <c:v>44410</c:v>
                </c:pt>
                <c:pt idx="1855">
                  <c:v>44411</c:v>
                </c:pt>
                <c:pt idx="1856">
                  <c:v>44412</c:v>
                </c:pt>
                <c:pt idx="1857">
                  <c:v>44413</c:v>
                </c:pt>
                <c:pt idx="1858">
                  <c:v>44414</c:v>
                </c:pt>
                <c:pt idx="1859">
                  <c:v>44417</c:v>
                </c:pt>
                <c:pt idx="1860">
                  <c:v>44418</c:v>
                </c:pt>
                <c:pt idx="1861">
                  <c:v>44419</c:v>
                </c:pt>
                <c:pt idx="1862">
                  <c:v>44420</c:v>
                </c:pt>
                <c:pt idx="1863">
                  <c:v>44421</c:v>
                </c:pt>
                <c:pt idx="1864">
                  <c:v>44424</c:v>
                </c:pt>
                <c:pt idx="1865">
                  <c:v>44425</c:v>
                </c:pt>
                <c:pt idx="1866">
                  <c:v>44426</c:v>
                </c:pt>
                <c:pt idx="1867">
                  <c:v>44427</c:v>
                </c:pt>
                <c:pt idx="1868">
                  <c:v>44428</c:v>
                </c:pt>
                <c:pt idx="1869">
                  <c:v>44431</c:v>
                </c:pt>
                <c:pt idx="1870">
                  <c:v>44432</c:v>
                </c:pt>
                <c:pt idx="1871">
                  <c:v>44433</c:v>
                </c:pt>
                <c:pt idx="1872">
                  <c:v>44434</c:v>
                </c:pt>
                <c:pt idx="1873">
                  <c:v>44435</c:v>
                </c:pt>
                <c:pt idx="1874">
                  <c:v>44438</c:v>
                </c:pt>
                <c:pt idx="1875">
                  <c:v>44439</c:v>
                </c:pt>
                <c:pt idx="1876">
                  <c:v>44440</c:v>
                </c:pt>
                <c:pt idx="1877">
                  <c:v>44441</c:v>
                </c:pt>
                <c:pt idx="1878">
                  <c:v>44442</c:v>
                </c:pt>
                <c:pt idx="1879">
                  <c:v>44445</c:v>
                </c:pt>
                <c:pt idx="1880">
                  <c:v>44446</c:v>
                </c:pt>
                <c:pt idx="1881">
                  <c:v>44447</c:v>
                </c:pt>
                <c:pt idx="1882">
                  <c:v>44448</c:v>
                </c:pt>
                <c:pt idx="1883">
                  <c:v>44449</c:v>
                </c:pt>
                <c:pt idx="1884">
                  <c:v>44452</c:v>
                </c:pt>
                <c:pt idx="1885">
                  <c:v>44453</c:v>
                </c:pt>
                <c:pt idx="1886">
                  <c:v>44454</c:v>
                </c:pt>
                <c:pt idx="1887">
                  <c:v>44455</c:v>
                </c:pt>
                <c:pt idx="1888">
                  <c:v>44456</c:v>
                </c:pt>
                <c:pt idx="1889">
                  <c:v>44459</c:v>
                </c:pt>
                <c:pt idx="1890">
                  <c:v>44460</c:v>
                </c:pt>
                <c:pt idx="1891">
                  <c:v>44461</c:v>
                </c:pt>
                <c:pt idx="1892">
                  <c:v>44462</c:v>
                </c:pt>
                <c:pt idx="1893">
                  <c:v>44463</c:v>
                </c:pt>
                <c:pt idx="1894">
                  <c:v>44466</c:v>
                </c:pt>
                <c:pt idx="1895">
                  <c:v>44467</c:v>
                </c:pt>
                <c:pt idx="1896">
                  <c:v>44468</c:v>
                </c:pt>
                <c:pt idx="1897">
                  <c:v>44469</c:v>
                </c:pt>
                <c:pt idx="1898">
                  <c:v>44470</c:v>
                </c:pt>
                <c:pt idx="1899">
                  <c:v>44473</c:v>
                </c:pt>
                <c:pt idx="1900">
                  <c:v>44474</c:v>
                </c:pt>
                <c:pt idx="1901">
                  <c:v>44475</c:v>
                </c:pt>
                <c:pt idx="1902">
                  <c:v>44476</c:v>
                </c:pt>
                <c:pt idx="1903">
                  <c:v>44477</c:v>
                </c:pt>
                <c:pt idx="1904">
                  <c:v>44480</c:v>
                </c:pt>
                <c:pt idx="1905">
                  <c:v>44481</c:v>
                </c:pt>
                <c:pt idx="1906">
                  <c:v>44482</c:v>
                </c:pt>
                <c:pt idx="1907">
                  <c:v>44483</c:v>
                </c:pt>
                <c:pt idx="1908">
                  <c:v>44484</c:v>
                </c:pt>
                <c:pt idx="1909">
                  <c:v>44487</c:v>
                </c:pt>
                <c:pt idx="1910">
                  <c:v>44488</c:v>
                </c:pt>
                <c:pt idx="1911">
                  <c:v>44489</c:v>
                </c:pt>
                <c:pt idx="1912">
                  <c:v>44490</c:v>
                </c:pt>
                <c:pt idx="1913">
                  <c:v>44491</c:v>
                </c:pt>
                <c:pt idx="1914">
                  <c:v>44494</c:v>
                </c:pt>
                <c:pt idx="1915">
                  <c:v>44495</c:v>
                </c:pt>
                <c:pt idx="1916">
                  <c:v>44496</c:v>
                </c:pt>
                <c:pt idx="1917">
                  <c:v>44497</c:v>
                </c:pt>
                <c:pt idx="1918">
                  <c:v>44498</c:v>
                </c:pt>
                <c:pt idx="1919">
                  <c:v>44500</c:v>
                </c:pt>
                <c:pt idx="1920">
                  <c:v>44501</c:v>
                </c:pt>
                <c:pt idx="1921">
                  <c:v>44502</c:v>
                </c:pt>
                <c:pt idx="1922">
                  <c:v>44503</c:v>
                </c:pt>
                <c:pt idx="1923">
                  <c:v>44504</c:v>
                </c:pt>
                <c:pt idx="1924">
                  <c:v>44505</c:v>
                </c:pt>
                <c:pt idx="1925">
                  <c:v>44508</c:v>
                </c:pt>
                <c:pt idx="1926">
                  <c:v>44509</c:v>
                </c:pt>
                <c:pt idx="1927">
                  <c:v>44510</c:v>
                </c:pt>
                <c:pt idx="1928">
                  <c:v>44511</c:v>
                </c:pt>
                <c:pt idx="1929">
                  <c:v>44512</c:v>
                </c:pt>
                <c:pt idx="1930">
                  <c:v>44515</c:v>
                </c:pt>
                <c:pt idx="1931">
                  <c:v>44516</c:v>
                </c:pt>
                <c:pt idx="1932">
                  <c:v>44517</c:v>
                </c:pt>
                <c:pt idx="1933">
                  <c:v>44518</c:v>
                </c:pt>
                <c:pt idx="1934">
                  <c:v>44519</c:v>
                </c:pt>
                <c:pt idx="1935">
                  <c:v>44522</c:v>
                </c:pt>
                <c:pt idx="1936">
                  <c:v>44523</c:v>
                </c:pt>
                <c:pt idx="1937">
                  <c:v>44524</c:v>
                </c:pt>
                <c:pt idx="1938">
                  <c:v>44525</c:v>
                </c:pt>
                <c:pt idx="1939">
                  <c:v>44526</c:v>
                </c:pt>
                <c:pt idx="1940">
                  <c:v>44529</c:v>
                </c:pt>
                <c:pt idx="1941">
                  <c:v>44530</c:v>
                </c:pt>
                <c:pt idx="1942">
                  <c:v>44531</c:v>
                </c:pt>
                <c:pt idx="1943">
                  <c:v>44532</c:v>
                </c:pt>
                <c:pt idx="1944">
                  <c:v>44533</c:v>
                </c:pt>
                <c:pt idx="1945">
                  <c:v>44536</c:v>
                </c:pt>
                <c:pt idx="1946">
                  <c:v>44537</c:v>
                </c:pt>
                <c:pt idx="1947">
                  <c:v>44538</c:v>
                </c:pt>
                <c:pt idx="1948">
                  <c:v>44539</c:v>
                </c:pt>
                <c:pt idx="1949">
                  <c:v>44540</c:v>
                </c:pt>
                <c:pt idx="1950">
                  <c:v>44543</c:v>
                </c:pt>
                <c:pt idx="1951">
                  <c:v>44544</c:v>
                </c:pt>
                <c:pt idx="1952">
                  <c:v>44545</c:v>
                </c:pt>
                <c:pt idx="1953">
                  <c:v>44546</c:v>
                </c:pt>
                <c:pt idx="1954">
                  <c:v>44547</c:v>
                </c:pt>
                <c:pt idx="1955">
                  <c:v>44550</c:v>
                </c:pt>
                <c:pt idx="1956">
                  <c:v>44551</c:v>
                </c:pt>
                <c:pt idx="1957">
                  <c:v>44552</c:v>
                </c:pt>
                <c:pt idx="1958">
                  <c:v>44553</c:v>
                </c:pt>
                <c:pt idx="1959">
                  <c:v>44557</c:v>
                </c:pt>
                <c:pt idx="1960">
                  <c:v>44558</c:v>
                </c:pt>
                <c:pt idx="1961">
                  <c:v>44559</c:v>
                </c:pt>
                <c:pt idx="1962">
                  <c:v>44560</c:v>
                </c:pt>
                <c:pt idx="1963">
                  <c:v>44561</c:v>
                </c:pt>
                <c:pt idx="1964">
                  <c:v>44564</c:v>
                </c:pt>
                <c:pt idx="1965">
                  <c:v>44565</c:v>
                </c:pt>
                <c:pt idx="1966">
                  <c:v>44566</c:v>
                </c:pt>
                <c:pt idx="1967">
                  <c:v>44567</c:v>
                </c:pt>
                <c:pt idx="1968">
                  <c:v>44568</c:v>
                </c:pt>
                <c:pt idx="1969">
                  <c:v>44571</c:v>
                </c:pt>
                <c:pt idx="1970">
                  <c:v>44572</c:v>
                </c:pt>
                <c:pt idx="1971">
                  <c:v>44573</c:v>
                </c:pt>
                <c:pt idx="1972">
                  <c:v>44574</c:v>
                </c:pt>
                <c:pt idx="1973">
                  <c:v>44575</c:v>
                </c:pt>
                <c:pt idx="1974">
                  <c:v>44578</c:v>
                </c:pt>
                <c:pt idx="1975">
                  <c:v>44579</c:v>
                </c:pt>
                <c:pt idx="1976">
                  <c:v>44580</c:v>
                </c:pt>
                <c:pt idx="1977">
                  <c:v>44581</c:v>
                </c:pt>
                <c:pt idx="1978">
                  <c:v>44582</c:v>
                </c:pt>
                <c:pt idx="1979">
                  <c:v>44585</c:v>
                </c:pt>
                <c:pt idx="1980">
                  <c:v>44586</c:v>
                </c:pt>
                <c:pt idx="1981">
                  <c:v>44587</c:v>
                </c:pt>
                <c:pt idx="1982">
                  <c:v>44588</c:v>
                </c:pt>
                <c:pt idx="1983">
                  <c:v>44589</c:v>
                </c:pt>
                <c:pt idx="1984">
                  <c:v>44592</c:v>
                </c:pt>
                <c:pt idx="1985">
                  <c:v>44593</c:v>
                </c:pt>
                <c:pt idx="1986">
                  <c:v>44594</c:v>
                </c:pt>
                <c:pt idx="1987">
                  <c:v>44595</c:v>
                </c:pt>
                <c:pt idx="1988">
                  <c:v>44596</c:v>
                </c:pt>
                <c:pt idx="1989">
                  <c:v>44599</c:v>
                </c:pt>
                <c:pt idx="1990">
                  <c:v>44600</c:v>
                </c:pt>
                <c:pt idx="1991">
                  <c:v>44601</c:v>
                </c:pt>
                <c:pt idx="1992">
                  <c:v>44602</c:v>
                </c:pt>
                <c:pt idx="1993">
                  <c:v>44603</c:v>
                </c:pt>
                <c:pt idx="1994">
                  <c:v>44606</c:v>
                </c:pt>
                <c:pt idx="1995">
                  <c:v>44607</c:v>
                </c:pt>
                <c:pt idx="1996">
                  <c:v>44608</c:v>
                </c:pt>
                <c:pt idx="1997">
                  <c:v>44609</c:v>
                </c:pt>
                <c:pt idx="1998">
                  <c:v>44610</c:v>
                </c:pt>
                <c:pt idx="1999">
                  <c:v>44613</c:v>
                </c:pt>
                <c:pt idx="2000">
                  <c:v>44614</c:v>
                </c:pt>
                <c:pt idx="2001">
                  <c:v>44615</c:v>
                </c:pt>
                <c:pt idx="2002">
                  <c:v>44616</c:v>
                </c:pt>
                <c:pt idx="2003">
                  <c:v>44617</c:v>
                </c:pt>
                <c:pt idx="2004">
                  <c:v>44620</c:v>
                </c:pt>
                <c:pt idx="2005">
                  <c:v>44621</c:v>
                </c:pt>
                <c:pt idx="2006">
                  <c:v>44622</c:v>
                </c:pt>
                <c:pt idx="2007">
                  <c:v>44623</c:v>
                </c:pt>
                <c:pt idx="2008">
                  <c:v>44624</c:v>
                </c:pt>
                <c:pt idx="2009">
                  <c:v>44627</c:v>
                </c:pt>
                <c:pt idx="2010">
                  <c:v>44628</c:v>
                </c:pt>
                <c:pt idx="2011">
                  <c:v>44629</c:v>
                </c:pt>
                <c:pt idx="2012">
                  <c:v>44630</c:v>
                </c:pt>
                <c:pt idx="2013">
                  <c:v>44631</c:v>
                </c:pt>
                <c:pt idx="2014">
                  <c:v>44634</c:v>
                </c:pt>
                <c:pt idx="2015">
                  <c:v>44635</c:v>
                </c:pt>
                <c:pt idx="2016">
                  <c:v>44636</c:v>
                </c:pt>
                <c:pt idx="2017">
                  <c:v>44637</c:v>
                </c:pt>
                <c:pt idx="2018">
                  <c:v>44638</c:v>
                </c:pt>
                <c:pt idx="2019">
                  <c:v>44641</c:v>
                </c:pt>
                <c:pt idx="2020">
                  <c:v>44642</c:v>
                </c:pt>
                <c:pt idx="2021">
                  <c:v>44643</c:v>
                </c:pt>
                <c:pt idx="2022">
                  <c:v>44644</c:v>
                </c:pt>
                <c:pt idx="2023">
                  <c:v>44645</c:v>
                </c:pt>
                <c:pt idx="2024">
                  <c:v>44648</c:v>
                </c:pt>
                <c:pt idx="2025">
                  <c:v>44649</c:v>
                </c:pt>
                <c:pt idx="2026">
                  <c:v>44650</c:v>
                </c:pt>
                <c:pt idx="2027">
                  <c:v>44651</c:v>
                </c:pt>
                <c:pt idx="2028">
                  <c:v>44652</c:v>
                </c:pt>
                <c:pt idx="2029">
                  <c:v>44655</c:v>
                </c:pt>
                <c:pt idx="2030">
                  <c:v>44656</c:v>
                </c:pt>
                <c:pt idx="2031">
                  <c:v>44657</c:v>
                </c:pt>
                <c:pt idx="2032">
                  <c:v>44658</c:v>
                </c:pt>
                <c:pt idx="2033">
                  <c:v>44659</c:v>
                </c:pt>
                <c:pt idx="2034">
                  <c:v>44662</c:v>
                </c:pt>
                <c:pt idx="2035">
                  <c:v>44663</c:v>
                </c:pt>
                <c:pt idx="2036">
                  <c:v>44664</c:v>
                </c:pt>
                <c:pt idx="2037">
                  <c:v>44665</c:v>
                </c:pt>
                <c:pt idx="2038">
                  <c:v>44669</c:v>
                </c:pt>
                <c:pt idx="2039">
                  <c:v>44670</c:v>
                </c:pt>
                <c:pt idx="2040">
                  <c:v>44671</c:v>
                </c:pt>
                <c:pt idx="2041">
                  <c:v>44672</c:v>
                </c:pt>
                <c:pt idx="2042">
                  <c:v>44673</c:v>
                </c:pt>
                <c:pt idx="2043">
                  <c:v>44676</c:v>
                </c:pt>
                <c:pt idx="2044">
                  <c:v>44677</c:v>
                </c:pt>
                <c:pt idx="2045">
                  <c:v>44678</c:v>
                </c:pt>
                <c:pt idx="2046">
                  <c:v>44679</c:v>
                </c:pt>
                <c:pt idx="2047">
                  <c:v>44680</c:v>
                </c:pt>
                <c:pt idx="2048">
                  <c:v>44681</c:v>
                </c:pt>
                <c:pt idx="2049">
                  <c:v>44683</c:v>
                </c:pt>
                <c:pt idx="2050">
                  <c:v>44684</c:v>
                </c:pt>
                <c:pt idx="2051">
                  <c:v>44685</c:v>
                </c:pt>
                <c:pt idx="2052">
                  <c:v>44686</c:v>
                </c:pt>
                <c:pt idx="2053">
                  <c:v>44687</c:v>
                </c:pt>
                <c:pt idx="2054">
                  <c:v>44690</c:v>
                </c:pt>
                <c:pt idx="2055">
                  <c:v>44691</c:v>
                </c:pt>
                <c:pt idx="2056">
                  <c:v>44692</c:v>
                </c:pt>
                <c:pt idx="2057">
                  <c:v>44693</c:v>
                </c:pt>
                <c:pt idx="2058">
                  <c:v>44694</c:v>
                </c:pt>
                <c:pt idx="2059">
                  <c:v>44697</c:v>
                </c:pt>
                <c:pt idx="2060">
                  <c:v>44698</c:v>
                </c:pt>
                <c:pt idx="2061">
                  <c:v>44699</c:v>
                </c:pt>
                <c:pt idx="2062">
                  <c:v>44700</c:v>
                </c:pt>
                <c:pt idx="2063">
                  <c:v>44701</c:v>
                </c:pt>
                <c:pt idx="2064">
                  <c:v>44704</c:v>
                </c:pt>
                <c:pt idx="2065">
                  <c:v>44705</c:v>
                </c:pt>
                <c:pt idx="2066">
                  <c:v>44706</c:v>
                </c:pt>
                <c:pt idx="2067">
                  <c:v>44707</c:v>
                </c:pt>
                <c:pt idx="2068">
                  <c:v>44708</c:v>
                </c:pt>
                <c:pt idx="2069">
                  <c:v>44711</c:v>
                </c:pt>
                <c:pt idx="2070">
                  <c:v>44712</c:v>
                </c:pt>
                <c:pt idx="2071">
                  <c:v>44713</c:v>
                </c:pt>
                <c:pt idx="2072">
                  <c:v>44714</c:v>
                </c:pt>
                <c:pt idx="2073">
                  <c:v>44715</c:v>
                </c:pt>
                <c:pt idx="2074">
                  <c:v>44718</c:v>
                </c:pt>
                <c:pt idx="2075">
                  <c:v>44719</c:v>
                </c:pt>
                <c:pt idx="2076">
                  <c:v>44720</c:v>
                </c:pt>
                <c:pt idx="2077">
                  <c:v>44721</c:v>
                </c:pt>
                <c:pt idx="2078">
                  <c:v>44722</c:v>
                </c:pt>
                <c:pt idx="2079">
                  <c:v>44725</c:v>
                </c:pt>
                <c:pt idx="2080">
                  <c:v>44726</c:v>
                </c:pt>
                <c:pt idx="2081">
                  <c:v>44727</c:v>
                </c:pt>
                <c:pt idx="2082">
                  <c:v>44728</c:v>
                </c:pt>
                <c:pt idx="2083">
                  <c:v>44729</c:v>
                </c:pt>
                <c:pt idx="2084">
                  <c:v>44732</c:v>
                </c:pt>
                <c:pt idx="2085">
                  <c:v>44733</c:v>
                </c:pt>
                <c:pt idx="2086">
                  <c:v>44734</c:v>
                </c:pt>
                <c:pt idx="2087">
                  <c:v>44735</c:v>
                </c:pt>
                <c:pt idx="2088">
                  <c:v>44736</c:v>
                </c:pt>
                <c:pt idx="2089">
                  <c:v>44739</c:v>
                </c:pt>
                <c:pt idx="2090">
                  <c:v>44740</c:v>
                </c:pt>
                <c:pt idx="2091">
                  <c:v>44741</c:v>
                </c:pt>
                <c:pt idx="2092">
                  <c:v>44742</c:v>
                </c:pt>
                <c:pt idx="2093">
                  <c:v>44743</c:v>
                </c:pt>
                <c:pt idx="2094">
                  <c:v>44746</c:v>
                </c:pt>
                <c:pt idx="2095">
                  <c:v>44747</c:v>
                </c:pt>
                <c:pt idx="2096">
                  <c:v>44748</c:v>
                </c:pt>
                <c:pt idx="2097">
                  <c:v>44749</c:v>
                </c:pt>
                <c:pt idx="2098">
                  <c:v>44750</c:v>
                </c:pt>
                <c:pt idx="2099">
                  <c:v>44753</c:v>
                </c:pt>
                <c:pt idx="2100">
                  <c:v>44754</c:v>
                </c:pt>
                <c:pt idx="2101">
                  <c:v>44755</c:v>
                </c:pt>
                <c:pt idx="2102">
                  <c:v>44756</c:v>
                </c:pt>
                <c:pt idx="2103">
                  <c:v>44757</c:v>
                </c:pt>
                <c:pt idx="2104">
                  <c:v>44760</c:v>
                </c:pt>
                <c:pt idx="2105">
                  <c:v>44761</c:v>
                </c:pt>
                <c:pt idx="2106">
                  <c:v>44762</c:v>
                </c:pt>
                <c:pt idx="2107">
                  <c:v>44763</c:v>
                </c:pt>
                <c:pt idx="2108">
                  <c:v>44764</c:v>
                </c:pt>
                <c:pt idx="2109">
                  <c:v>44767</c:v>
                </c:pt>
                <c:pt idx="2110">
                  <c:v>44768</c:v>
                </c:pt>
                <c:pt idx="2111">
                  <c:v>44769</c:v>
                </c:pt>
                <c:pt idx="2112">
                  <c:v>44770</c:v>
                </c:pt>
                <c:pt idx="2113">
                  <c:v>44771</c:v>
                </c:pt>
                <c:pt idx="2114">
                  <c:v>44773</c:v>
                </c:pt>
                <c:pt idx="2115">
                  <c:v>44774</c:v>
                </c:pt>
                <c:pt idx="2116">
                  <c:v>44775</c:v>
                </c:pt>
                <c:pt idx="2117">
                  <c:v>44776</c:v>
                </c:pt>
                <c:pt idx="2118">
                  <c:v>44777</c:v>
                </c:pt>
                <c:pt idx="2119">
                  <c:v>44778</c:v>
                </c:pt>
                <c:pt idx="2120">
                  <c:v>44781</c:v>
                </c:pt>
                <c:pt idx="2121">
                  <c:v>44782</c:v>
                </c:pt>
                <c:pt idx="2122">
                  <c:v>44783</c:v>
                </c:pt>
                <c:pt idx="2123">
                  <c:v>44784</c:v>
                </c:pt>
                <c:pt idx="2124">
                  <c:v>44785</c:v>
                </c:pt>
                <c:pt idx="2125">
                  <c:v>44788</c:v>
                </c:pt>
                <c:pt idx="2126">
                  <c:v>44789</c:v>
                </c:pt>
                <c:pt idx="2127">
                  <c:v>44790</c:v>
                </c:pt>
                <c:pt idx="2128">
                  <c:v>44791</c:v>
                </c:pt>
                <c:pt idx="2129">
                  <c:v>44792</c:v>
                </c:pt>
                <c:pt idx="2130">
                  <c:v>44795</c:v>
                </c:pt>
                <c:pt idx="2131">
                  <c:v>44796</c:v>
                </c:pt>
                <c:pt idx="2132">
                  <c:v>44797</c:v>
                </c:pt>
                <c:pt idx="2133">
                  <c:v>44798</c:v>
                </c:pt>
                <c:pt idx="2134">
                  <c:v>44799</c:v>
                </c:pt>
                <c:pt idx="2135">
                  <c:v>44802</c:v>
                </c:pt>
                <c:pt idx="2136">
                  <c:v>44803</c:v>
                </c:pt>
                <c:pt idx="2137">
                  <c:v>44804</c:v>
                </c:pt>
                <c:pt idx="2138">
                  <c:v>44805</c:v>
                </c:pt>
                <c:pt idx="2139">
                  <c:v>44806</c:v>
                </c:pt>
                <c:pt idx="2140">
                  <c:v>44809</c:v>
                </c:pt>
                <c:pt idx="2141">
                  <c:v>44810</c:v>
                </c:pt>
                <c:pt idx="2142">
                  <c:v>44811</c:v>
                </c:pt>
                <c:pt idx="2143">
                  <c:v>44812</c:v>
                </c:pt>
                <c:pt idx="2144">
                  <c:v>44813</c:v>
                </c:pt>
                <c:pt idx="2145">
                  <c:v>44816</c:v>
                </c:pt>
                <c:pt idx="2146">
                  <c:v>44817</c:v>
                </c:pt>
                <c:pt idx="2147">
                  <c:v>44818</c:v>
                </c:pt>
                <c:pt idx="2148">
                  <c:v>44819</c:v>
                </c:pt>
                <c:pt idx="2149">
                  <c:v>44820</c:v>
                </c:pt>
                <c:pt idx="2150">
                  <c:v>44823</c:v>
                </c:pt>
                <c:pt idx="2151">
                  <c:v>44824</c:v>
                </c:pt>
                <c:pt idx="2152">
                  <c:v>44825</c:v>
                </c:pt>
                <c:pt idx="2153">
                  <c:v>44826</c:v>
                </c:pt>
                <c:pt idx="2154">
                  <c:v>44827</c:v>
                </c:pt>
                <c:pt idx="2155">
                  <c:v>44830</c:v>
                </c:pt>
                <c:pt idx="2156">
                  <c:v>44831</c:v>
                </c:pt>
                <c:pt idx="2157">
                  <c:v>44832</c:v>
                </c:pt>
                <c:pt idx="2158">
                  <c:v>44833</c:v>
                </c:pt>
                <c:pt idx="2159">
                  <c:v>44834</c:v>
                </c:pt>
                <c:pt idx="2160">
                  <c:v>44837</c:v>
                </c:pt>
                <c:pt idx="2161">
                  <c:v>44838</c:v>
                </c:pt>
                <c:pt idx="2162">
                  <c:v>44839</c:v>
                </c:pt>
                <c:pt idx="2163">
                  <c:v>44840</c:v>
                </c:pt>
                <c:pt idx="2164">
                  <c:v>44841</c:v>
                </c:pt>
                <c:pt idx="2165">
                  <c:v>44844</c:v>
                </c:pt>
                <c:pt idx="2166">
                  <c:v>44845</c:v>
                </c:pt>
                <c:pt idx="2167">
                  <c:v>44846</c:v>
                </c:pt>
                <c:pt idx="2168">
                  <c:v>44847</c:v>
                </c:pt>
                <c:pt idx="2169">
                  <c:v>44848</c:v>
                </c:pt>
                <c:pt idx="2170">
                  <c:v>44851</c:v>
                </c:pt>
                <c:pt idx="2171">
                  <c:v>44852</c:v>
                </c:pt>
                <c:pt idx="2172">
                  <c:v>44853</c:v>
                </c:pt>
                <c:pt idx="2173">
                  <c:v>44854</c:v>
                </c:pt>
                <c:pt idx="2174">
                  <c:v>44855</c:v>
                </c:pt>
                <c:pt idx="2175">
                  <c:v>44858</c:v>
                </c:pt>
                <c:pt idx="2176">
                  <c:v>44859</c:v>
                </c:pt>
                <c:pt idx="2177">
                  <c:v>44860</c:v>
                </c:pt>
                <c:pt idx="2178">
                  <c:v>44861</c:v>
                </c:pt>
                <c:pt idx="2179">
                  <c:v>44862</c:v>
                </c:pt>
                <c:pt idx="2180">
                  <c:v>44865</c:v>
                </c:pt>
                <c:pt idx="2181">
                  <c:v>44866</c:v>
                </c:pt>
                <c:pt idx="2182">
                  <c:v>44867</c:v>
                </c:pt>
                <c:pt idx="2183">
                  <c:v>44868</c:v>
                </c:pt>
                <c:pt idx="2184">
                  <c:v>44869</c:v>
                </c:pt>
                <c:pt idx="2185">
                  <c:v>44872</c:v>
                </c:pt>
                <c:pt idx="2186">
                  <c:v>44873</c:v>
                </c:pt>
                <c:pt idx="2187">
                  <c:v>44874</c:v>
                </c:pt>
                <c:pt idx="2188">
                  <c:v>44875</c:v>
                </c:pt>
                <c:pt idx="2189">
                  <c:v>44876</c:v>
                </c:pt>
                <c:pt idx="2190">
                  <c:v>44879</c:v>
                </c:pt>
                <c:pt idx="2191">
                  <c:v>44880</c:v>
                </c:pt>
                <c:pt idx="2192">
                  <c:v>44881</c:v>
                </c:pt>
                <c:pt idx="2193">
                  <c:v>44882</c:v>
                </c:pt>
                <c:pt idx="2194">
                  <c:v>44883</c:v>
                </c:pt>
                <c:pt idx="2195">
                  <c:v>44886</c:v>
                </c:pt>
                <c:pt idx="2196">
                  <c:v>44887</c:v>
                </c:pt>
                <c:pt idx="2197">
                  <c:v>44888</c:v>
                </c:pt>
                <c:pt idx="2198">
                  <c:v>44889</c:v>
                </c:pt>
                <c:pt idx="2199">
                  <c:v>44890</c:v>
                </c:pt>
                <c:pt idx="2200">
                  <c:v>44893</c:v>
                </c:pt>
                <c:pt idx="2201">
                  <c:v>44894</c:v>
                </c:pt>
                <c:pt idx="2202">
                  <c:v>44895</c:v>
                </c:pt>
                <c:pt idx="2203">
                  <c:v>44896</c:v>
                </c:pt>
                <c:pt idx="2204">
                  <c:v>44897</c:v>
                </c:pt>
                <c:pt idx="2205">
                  <c:v>44900</c:v>
                </c:pt>
                <c:pt idx="2206">
                  <c:v>44901</c:v>
                </c:pt>
                <c:pt idx="2207">
                  <c:v>44902</c:v>
                </c:pt>
                <c:pt idx="2208">
                  <c:v>44903</c:v>
                </c:pt>
                <c:pt idx="2209">
                  <c:v>44904</c:v>
                </c:pt>
                <c:pt idx="2210">
                  <c:v>44907</c:v>
                </c:pt>
                <c:pt idx="2211">
                  <c:v>44908</c:v>
                </c:pt>
                <c:pt idx="2212">
                  <c:v>44909</c:v>
                </c:pt>
                <c:pt idx="2213">
                  <c:v>44910</c:v>
                </c:pt>
                <c:pt idx="2214">
                  <c:v>44911</c:v>
                </c:pt>
                <c:pt idx="2215">
                  <c:v>44914</c:v>
                </c:pt>
                <c:pt idx="2216">
                  <c:v>44915</c:v>
                </c:pt>
                <c:pt idx="2217">
                  <c:v>44916</c:v>
                </c:pt>
                <c:pt idx="2218">
                  <c:v>44917</c:v>
                </c:pt>
                <c:pt idx="2219">
                  <c:v>44918</c:v>
                </c:pt>
                <c:pt idx="2220">
                  <c:v>44922</c:v>
                </c:pt>
                <c:pt idx="2221">
                  <c:v>44923</c:v>
                </c:pt>
                <c:pt idx="2222">
                  <c:v>44924</c:v>
                </c:pt>
                <c:pt idx="2223">
                  <c:v>44925</c:v>
                </c:pt>
                <c:pt idx="2224">
                  <c:v>44926</c:v>
                </c:pt>
                <c:pt idx="2225">
                  <c:v>44929</c:v>
                </c:pt>
                <c:pt idx="2226">
                  <c:v>44930</c:v>
                </c:pt>
                <c:pt idx="2227">
                  <c:v>44931</c:v>
                </c:pt>
                <c:pt idx="2228">
                  <c:v>44932</c:v>
                </c:pt>
                <c:pt idx="2229">
                  <c:v>44935</c:v>
                </c:pt>
                <c:pt idx="2230">
                  <c:v>44936</c:v>
                </c:pt>
                <c:pt idx="2231">
                  <c:v>44937</c:v>
                </c:pt>
                <c:pt idx="2232">
                  <c:v>44938</c:v>
                </c:pt>
                <c:pt idx="2233">
                  <c:v>44939</c:v>
                </c:pt>
                <c:pt idx="2234">
                  <c:v>44942</c:v>
                </c:pt>
                <c:pt idx="2235">
                  <c:v>44943</c:v>
                </c:pt>
                <c:pt idx="2236">
                  <c:v>44944</c:v>
                </c:pt>
                <c:pt idx="2237">
                  <c:v>44945</c:v>
                </c:pt>
                <c:pt idx="2238">
                  <c:v>44946</c:v>
                </c:pt>
                <c:pt idx="2239">
                  <c:v>44949</c:v>
                </c:pt>
                <c:pt idx="2240">
                  <c:v>44950</c:v>
                </c:pt>
                <c:pt idx="2241">
                  <c:v>44951</c:v>
                </c:pt>
                <c:pt idx="2242">
                  <c:v>44952</c:v>
                </c:pt>
                <c:pt idx="2243">
                  <c:v>44953</c:v>
                </c:pt>
                <c:pt idx="2244">
                  <c:v>44956</c:v>
                </c:pt>
                <c:pt idx="2245">
                  <c:v>44957</c:v>
                </c:pt>
                <c:pt idx="2246">
                  <c:v>44958</c:v>
                </c:pt>
                <c:pt idx="2247">
                  <c:v>44959</c:v>
                </c:pt>
                <c:pt idx="2248">
                  <c:v>44960</c:v>
                </c:pt>
                <c:pt idx="2249">
                  <c:v>44963</c:v>
                </c:pt>
                <c:pt idx="2250">
                  <c:v>44964</c:v>
                </c:pt>
                <c:pt idx="2251">
                  <c:v>44965</c:v>
                </c:pt>
                <c:pt idx="2252">
                  <c:v>44966</c:v>
                </c:pt>
                <c:pt idx="2253">
                  <c:v>44967</c:v>
                </c:pt>
                <c:pt idx="2254">
                  <c:v>44970</c:v>
                </c:pt>
                <c:pt idx="2255">
                  <c:v>44971</c:v>
                </c:pt>
                <c:pt idx="2256">
                  <c:v>44972</c:v>
                </c:pt>
                <c:pt idx="2257">
                  <c:v>44973</c:v>
                </c:pt>
                <c:pt idx="2258">
                  <c:v>44974</c:v>
                </c:pt>
                <c:pt idx="2259">
                  <c:v>44977</c:v>
                </c:pt>
                <c:pt idx="2260">
                  <c:v>44978</c:v>
                </c:pt>
                <c:pt idx="2261">
                  <c:v>44979</c:v>
                </c:pt>
                <c:pt idx="2262">
                  <c:v>44980</c:v>
                </c:pt>
                <c:pt idx="2263">
                  <c:v>44981</c:v>
                </c:pt>
                <c:pt idx="2264">
                  <c:v>44984</c:v>
                </c:pt>
                <c:pt idx="2265">
                  <c:v>44985</c:v>
                </c:pt>
                <c:pt idx="2266">
                  <c:v>44986</c:v>
                </c:pt>
                <c:pt idx="2267">
                  <c:v>44987</c:v>
                </c:pt>
                <c:pt idx="2268">
                  <c:v>44988</c:v>
                </c:pt>
                <c:pt idx="2269">
                  <c:v>44991</c:v>
                </c:pt>
                <c:pt idx="2270">
                  <c:v>44992</c:v>
                </c:pt>
                <c:pt idx="2271">
                  <c:v>44993</c:v>
                </c:pt>
                <c:pt idx="2272">
                  <c:v>44994</c:v>
                </c:pt>
                <c:pt idx="2273">
                  <c:v>44995</c:v>
                </c:pt>
                <c:pt idx="2274">
                  <c:v>44998</c:v>
                </c:pt>
                <c:pt idx="2275">
                  <c:v>44999</c:v>
                </c:pt>
                <c:pt idx="2276">
                  <c:v>45000</c:v>
                </c:pt>
                <c:pt idx="2277">
                  <c:v>45001</c:v>
                </c:pt>
                <c:pt idx="2278">
                  <c:v>45002</c:v>
                </c:pt>
                <c:pt idx="2279">
                  <c:v>45005</c:v>
                </c:pt>
                <c:pt idx="2280">
                  <c:v>45006</c:v>
                </c:pt>
                <c:pt idx="2281">
                  <c:v>45007</c:v>
                </c:pt>
                <c:pt idx="2282">
                  <c:v>45008</c:v>
                </c:pt>
                <c:pt idx="2283">
                  <c:v>45009</c:v>
                </c:pt>
                <c:pt idx="2284">
                  <c:v>45012</c:v>
                </c:pt>
                <c:pt idx="2285">
                  <c:v>45013</c:v>
                </c:pt>
                <c:pt idx="2286">
                  <c:v>45014</c:v>
                </c:pt>
                <c:pt idx="2287">
                  <c:v>45015</c:v>
                </c:pt>
                <c:pt idx="2288">
                  <c:v>45016</c:v>
                </c:pt>
                <c:pt idx="2289">
                  <c:v>45019</c:v>
                </c:pt>
                <c:pt idx="2290">
                  <c:v>45020</c:v>
                </c:pt>
                <c:pt idx="2291">
                  <c:v>45021</c:v>
                </c:pt>
                <c:pt idx="2292">
                  <c:v>45022</c:v>
                </c:pt>
                <c:pt idx="2293">
                  <c:v>45026</c:v>
                </c:pt>
                <c:pt idx="2294">
                  <c:v>45027</c:v>
                </c:pt>
                <c:pt idx="2295">
                  <c:v>45028</c:v>
                </c:pt>
                <c:pt idx="2296">
                  <c:v>45029</c:v>
                </c:pt>
                <c:pt idx="2297">
                  <c:v>45030</c:v>
                </c:pt>
                <c:pt idx="2298">
                  <c:v>45033</c:v>
                </c:pt>
                <c:pt idx="2299">
                  <c:v>45034</c:v>
                </c:pt>
                <c:pt idx="2300">
                  <c:v>45035</c:v>
                </c:pt>
                <c:pt idx="2301">
                  <c:v>45036</c:v>
                </c:pt>
                <c:pt idx="2302">
                  <c:v>45037</c:v>
                </c:pt>
                <c:pt idx="2303">
                  <c:v>45040</c:v>
                </c:pt>
                <c:pt idx="2304">
                  <c:v>45041</c:v>
                </c:pt>
                <c:pt idx="2305">
                  <c:v>45042</c:v>
                </c:pt>
                <c:pt idx="2306">
                  <c:v>45043</c:v>
                </c:pt>
                <c:pt idx="2307">
                  <c:v>45044</c:v>
                </c:pt>
                <c:pt idx="2308">
                  <c:v>45046</c:v>
                </c:pt>
                <c:pt idx="2309">
                  <c:v>45047</c:v>
                </c:pt>
                <c:pt idx="2310">
                  <c:v>45048</c:v>
                </c:pt>
                <c:pt idx="2311">
                  <c:v>45049</c:v>
                </c:pt>
                <c:pt idx="2312">
                  <c:v>45050</c:v>
                </c:pt>
                <c:pt idx="2313">
                  <c:v>45051</c:v>
                </c:pt>
                <c:pt idx="2314">
                  <c:v>45054</c:v>
                </c:pt>
                <c:pt idx="2315">
                  <c:v>45055</c:v>
                </c:pt>
                <c:pt idx="2316">
                  <c:v>45056</c:v>
                </c:pt>
                <c:pt idx="2317">
                  <c:v>45057</c:v>
                </c:pt>
                <c:pt idx="2318">
                  <c:v>45058</c:v>
                </c:pt>
                <c:pt idx="2319">
                  <c:v>45061</c:v>
                </c:pt>
                <c:pt idx="2320">
                  <c:v>45062</c:v>
                </c:pt>
                <c:pt idx="2321">
                  <c:v>45063</c:v>
                </c:pt>
                <c:pt idx="2322">
                  <c:v>45064</c:v>
                </c:pt>
                <c:pt idx="2323">
                  <c:v>45065</c:v>
                </c:pt>
                <c:pt idx="2324">
                  <c:v>45068</c:v>
                </c:pt>
                <c:pt idx="2325">
                  <c:v>45069</c:v>
                </c:pt>
                <c:pt idx="2326">
                  <c:v>45070</c:v>
                </c:pt>
                <c:pt idx="2327">
                  <c:v>45071</c:v>
                </c:pt>
                <c:pt idx="2328">
                  <c:v>45072</c:v>
                </c:pt>
                <c:pt idx="2329">
                  <c:v>45075</c:v>
                </c:pt>
                <c:pt idx="2330">
                  <c:v>45076</c:v>
                </c:pt>
                <c:pt idx="2331">
                  <c:v>45077</c:v>
                </c:pt>
                <c:pt idx="2332">
                  <c:v>45078</c:v>
                </c:pt>
                <c:pt idx="2333">
                  <c:v>45079</c:v>
                </c:pt>
                <c:pt idx="2334">
                  <c:v>45082</c:v>
                </c:pt>
                <c:pt idx="2335">
                  <c:v>45083</c:v>
                </c:pt>
                <c:pt idx="2336">
                  <c:v>45084</c:v>
                </c:pt>
                <c:pt idx="2337">
                  <c:v>45085</c:v>
                </c:pt>
                <c:pt idx="2338">
                  <c:v>45086</c:v>
                </c:pt>
                <c:pt idx="2339">
                  <c:v>45089</c:v>
                </c:pt>
                <c:pt idx="2340">
                  <c:v>45090</c:v>
                </c:pt>
                <c:pt idx="2341">
                  <c:v>45091</c:v>
                </c:pt>
                <c:pt idx="2342">
                  <c:v>45092</c:v>
                </c:pt>
                <c:pt idx="2343">
                  <c:v>45093</c:v>
                </c:pt>
                <c:pt idx="2344">
                  <c:v>45096</c:v>
                </c:pt>
                <c:pt idx="2345">
                  <c:v>45097</c:v>
                </c:pt>
                <c:pt idx="2346">
                  <c:v>45098</c:v>
                </c:pt>
                <c:pt idx="2347">
                  <c:v>45099</c:v>
                </c:pt>
                <c:pt idx="2348">
                  <c:v>45100</c:v>
                </c:pt>
                <c:pt idx="2349">
                  <c:v>45103</c:v>
                </c:pt>
                <c:pt idx="2350">
                  <c:v>45104</c:v>
                </c:pt>
                <c:pt idx="2351">
                  <c:v>45105</c:v>
                </c:pt>
                <c:pt idx="2352">
                  <c:v>45106</c:v>
                </c:pt>
                <c:pt idx="2353">
                  <c:v>45107</c:v>
                </c:pt>
                <c:pt idx="2354">
                  <c:v>45110</c:v>
                </c:pt>
                <c:pt idx="2355">
                  <c:v>45111</c:v>
                </c:pt>
                <c:pt idx="2356">
                  <c:v>45112</c:v>
                </c:pt>
                <c:pt idx="2357">
                  <c:v>45113</c:v>
                </c:pt>
                <c:pt idx="2358">
                  <c:v>45114</c:v>
                </c:pt>
                <c:pt idx="2359">
                  <c:v>45117</c:v>
                </c:pt>
                <c:pt idx="2360">
                  <c:v>45118</c:v>
                </c:pt>
                <c:pt idx="2361">
                  <c:v>45119</c:v>
                </c:pt>
                <c:pt idx="2362">
                  <c:v>45120</c:v>
                </c:pt>
                <c:pt idx="2363">
                  <c:v>45121</c:v>
                </c:pt>
                <c:pt idx="2364">
                  <c:v>45124</c:v>
                </c:pt>
                <c:pt idx="2365">
                  <c:v>45125</c:v>
                </c:pt>
                <c:pt idx="2366">
                  <c:v>45126</c:v>
                </c:pt>
                <c:pt idx="2367">
                  <c:v>45127</c:v>
                </c:pt>
                <c:pt idx="2368">
                  <c:v>45128</c:v>
                </c:pt>
                <c:pt idx="2369">
                  <c:v>45131</c:v>
                </c:pt>
                <c:pt idx="2370">
                  <c:v>45132</c:v>
                </c:pt>
                <c:pt idx="2371">
                  <c:v>45133</c:v>
                </c:pt>
                <c:pt idx="2372">
                  <c:v>45134</c:v>
                </c:pt>
                <c:pt idx="2373">
                  <c:v>45135</c:v>
                </c:pt>
                <c:pt idx="2374">
                  <c:v>45138</c:v>
                </c:pt>
                <c:pt idx="2375">
                  <c:v>45139</c:v>
                </c:pt>
                <c:pt idx="2376">
                  <c:v>45140</c:v>
                </c:pt>
                <c:pt idx="2377">
                  <c:v>45141</c:v>
                </c:pt>
                <c:pt idx="2378">
                  <c:v>45142</c:v>
                </c:pt>
                <c:pt idx="2379">
                  <c:v>45145</c:v>
                </c:pt>
                <c:pt idx="2380">
                  <c:v>45146</c:v>
                </c:pt>
                <c:pt idx="2381">
                  <c:v>45147</c:v>
                </c:pt>
                <c:pt idx="2382">
                  <c:v>45148</c:v>
                </c:pt>
                <c:pt idx="2383">
                  <c:v>45149</c:v>
                </c:pt>
                <c:pt idx="2384">
                  <c:v>45152</c:v>
                </c:pt>
                <c:pt idx="2385">
                  <c:v>45153</c:v>
                </c:pt>
                <c:pt idx="2386">
                  <c:v>45154</c:v>
                </c:pt>
                <c:pt idx="2387">
                  <c:v>45155</c:v>
                </c:pt>
                <c:pt idx="2388">
                  <c:v>45156</c:v>
                </c:pt>
                <c:pt idx="2389">
                  <c:v>45159</c:v>
                </c:pt>
                <c:pt idx="2390">
                  <c:v>45160</c:v>
                </c:pt>
                <c:pt idx="2391">
                  <c:v>45161</c:v>
                </c:pt>
                <c:pt idx="2392">
                  <c:v>45162</c:v>
                </c:pt>
                <c:pt idx="2393">
                  <c:v>45163</c:v>
                </c:pt>
                <c:pt idx="2394">
                  <c:v>45166</c:v>
                </c:pt>
                <c:pt idx="2395">
                  <c:v>45167</c:v>
                </c:pt>
                <c:pt idx="2396">
                  <c:v>45168</c:v>
                </c:pt>
                <c:pt idx="2397">
                  <c:v>45169</c:v>
                </c:pt>
                <c:pt idx="2398">
                  <c:v>45170</c:v>
                </c:pt>
                <c:pt idx="2399">
                  <c:v>45173</c:v>
                </c:pt>
                <c:pt idx="2400">
                  <c:v>45174</c:v>
                </c:pt>
                <c:pt idx="2401">
                  <c:v>45175</c:v>
                </c:pt>
                <c:pt idx="2402">
                  <c:v>45176</c:v>
                </c:pt>
                <c:pt idx="2403">
                  <c:v>45177</c:v>
                </c:pt>
                <c:pt idx="2404">
                  <c:v>45180</c:v>
                </c:pt>
                <c:pt idx="2405">
                  <c:v>45181</c:v>
                </c:pt>
                <c:pt idx="2406">
                  <c:v>45182</c:v>
                </c:pt>
                <c:pt idx="2407">
                  <c:v>45183</c:v>
                </c:pt>
                <c:pt idx="2408">
                  <c:v>45184</c:v>
                </c:pt>
                <c:pt idx="2409">
                  <c:v>45187</c:v>
                </c:pt>
                <c:pt idx="2410">
                  <c:v>45188</c:v>
                </c:pt>
                <c:pt idx="2411">
                  <c:v>45189</c:v>
                </c:pt>
                <c:pt idx="2412">
                  <c:v>45190</c:v>
                </c:pt>
                <c:pt idx="2413">
                  <c:v>45191</c:v>
                </c:pt>
                <c:pt idx="2414">
                  <c:v>45194</c:v>
                </c:pt>
                <c:pt idx="2415">
                  <c:v>45195</c:v>
                </c:pt>
                <c:pt idx="2416">
                  <c:v>45196</c:v>
                </c:pt>
                <c:pt idx="2417">
                  <c:v>45197</c:v>
                </c:pt>
                <c:pt idx="2418">
                  <c:v>45198</c:v>
                </c:pt>
                <c:pt idx="2419">
                  <c:v>45199</c:v>
                </c:pt>
                <c:pt idx="2420">
                  <c:v>45201</c:v>
                </c:pt>
                <c:pt idx="2421">
                  <c:v>45202</c:v>
                </c:pt>
                <c:pt idx="2422">
                  <c:v>45203</c:v>
                </c:pt>
                <c:pt idx="2423">
                  <c:v>45204</c:v>
                </c:pt>
                <c:pt idx="2424">
                  <c:v>45205</c:v>
                </c:pt>
                <c:pt idx="2425">
                  <c:v>45208</c:v>
                </c:pt>
                <c:pt idx="2426">
                  <c:v>45209</c:v>
                </c:pt>
                <c:pt idx="2427">
                  <c:v>45210</c:v>
                </c:pt>
                <c:pt idx="2428">
                  <c:v>45211</c:v>
                </c:pt>
                <c:pt idx="2429">
                  <c:v>45212</c:v>
                </c:pt>
                <c:pt idx="2430">
                  <c:v>45215</c:v>
                </c:pt>
                <c:pt idx="2431">
                  <c:v>45216</c:v>
                </c:pt>
                <c:pt idx="2432">
                  <c:v>45217</c:v>
                </c:pt>
                <c:pt idx="2433">
                  <c:v>45218</c:v>
                </c:pt>
                <c:pt idx="2434">
                  <c:v>45219</c:v>
                </c:pt>
                <c:pt idx="2435">
                  <c:v>45222</c:v>
                </c:pt>
                <c:pt idx="2436">
                  <c:v>45223</c:v>
                </c:pt>
                <c:pt idx="2437">
                  <c:v>45224</c:v>
                </c:pt>
                <c:pt idx="2438">
                  <c:v>45225</c:v>
                </c:pt>
                <c:pt idx="2439">
                  <c:v>45226</c:v>
                </c:pt>
                <c:pt idx="2440">
                  <c:v>45229</c:v>
                </c:pt>
                <c:pt idx="2441">
                  <c:v>45230</c:v>
                </c:pt>
                <c:pt idx="2442">
                  <c:v>45231</c:v>
                </c:pt>
                <c:pt idx="2443">
                  <c:v>45232</c:v>
                </c:pt>
                <c:pt idx="2444">
                  <c:v>45233</c:v>
                </c:pt>
                <c:pt idx="2445">
                  <c:v>45236</c:v>
                </c:pt>
                <c:pt idx="2446">
                  <c:v>45237</c:v>
                </c:pt>
                <c:pt idx="2447">
                  <c:v>45238</c:v>
                </c:pt>
                <c:pt idx="2448">
                  <c:v>45239</c:v>
                </c:pt>
                <c:pt idx="2449">
                  <c:v>45240</c:v>
                </c:pt>
                <c:pt idx="2450">
                  <c:v>45243</c:v>
                </c:pt>
                <c:pt idx="2451">
                  <c:v>45244</c:v>
                </c:pt>
                <c:pt idx="2452">
                  <c:v>45245</c:v>
                </c:pt>
                <c:pt idx="2453">
                  <c:v>45246</c:v>
                </c:pt>
                <c:pt idx="2454">
                  <c:v>45247</c:v>
                </c:pt>
                <c:pt idx="2455">
                  <c:v>45250</c:v>
                </c:pt>
                <c:pt idx="2456">
                  <c:v>45251</c:v>
                </c:pt>
                <c:pt idx="2457">
                  <c:v>45252</c:v>
                </c:pt>
                <c:pt idx="2458">
                  <c:v>45253</c:v>
                </c:pt>
                <c:pt idx="2459">
                  <c:v>45254</c:v>
                </c:pt>
                <c:pt idx="2460">
                  <c:v>45257</c:v>
                </c:pt>
                <c:pt idx="2461">
                  <c:v>45258</c:v>
                </c:pt>
                <c:pt idx="2462">
                  <c:v>45259</c:v>
                </c:pt>
                <c:pt idx="2463">
                  <c:v>45260</c:v>
                </c:pt>
                <c:pt idx="2464">
                  <c:v>45261</c:v>
                </c:pt>
                <c:pt idx="2465">
                  <c:v>45264</c:v>
                </c:pt>
                <c:pt idx="2466">
                  <c:v>45265</c:v>
                </c:pt>
                <c:pt idx="2467">
                  <c:v>45266</c:v>
                </c:pt>
                <c:pt idx="2468">
                  <c:v>45267</c:v>
                </c:pt>
                <c:pt idx="2469">
                  <c:v>45268</c:v>
                </c:pt>
                <c:pt idx="2470">
                  <c:v>45271</c:v>
                </c:pt>
                <c:pt idx="2471">
                  <c:v>45272</c:v>
                </c:pt>
                <c:pt idx="2472">
                  <c:v>45273</c:v>
                </c:pt>
                <c:pt idx="2473">
                  <c:v>45274</c:v>
                </c:pt>
                <c:pt idx="2474">
                  <c:v>45275</c:v>
                </c:pt>
                <c:pt idx="2475">
                  <c:v>45278</c:v>
                </c:pt>
                <c:pt idx="2476">
                  <c:v>45279</c:v>
                </c:pt>
                <c:pt idx="2477">
                  <c:v>45280</c:v>
                </c:pt>
                <c:pt idx="2478">
                  <c:v>45281</c:v>
                </c:pt>
                <c:pt idx="2479">
                  <c:v>45282</c:v>
                </c:pt>
                <c:pt idx="2480">
                  <c:v>45286</c:v>
                </c:pt>
                <c:pt idx="2481">
                  <c:v>45287</c:v>
                </c:pt>
                <c:pt idx="2482">
                  <c:v>45288</c:v>
                </c:pt>
                <c:pt idx="2483">
                  <c:v>45289</c:v>
                </c:pt>
                <c:pt idx="2484">
                  <c:v>45291</c:v>
                </c:pt>
                <c:pt idx="2485">
                  <c:v>45293</c:v>
                </c:pt>
                <c:pt idx="2486">
                  <c:v>45294</c:v>
                </c:pt>
                <c:pt idx="2487">
                  <c:v>45295</c:v>
                </c:pt>
                <c:pt idx="2488">
                  <c:v>45296</c:v>
                </c:pt>
                <c:pt idx="2489">
                  <c:v>45299</c:v>
                </c:pt>
                <c:pt idx="2490">
                  <c:v>45300</c:v>
                </c:pt>
                <c:pt idx="2491">
                  <c:v>45301</c:v>
                </c:pt>
                <c:pt idx="2492">
                  <c:v>45302</c:v>
                </c:pt>
                <c:pt idx="2493">
                  <c:v>45303</c:v>
                </c:pt>
                <c:pt idx="2494">
                  <c:v>45306</c:v>
                </c:pt>
                <c:pt idx="2495">
                  <c:v>45307</c:v>
                </c:pt>
                <c:pt idx="2496">
                  <c:v>45308</c:v>
                </c:pt>
                <c:pt idx="2497">
                  <c:v>45309</c:v>
                </c:pt>
                <c:pt idx="2498">
                  <c:v>45310</c:v>
                </c:pt>
                <c:pt idx="2499">
                  <c:v>45313</c:v>
                </c:pt>
                <c:pt idx="2500">
                  <c:v>45314</c:v>
                </c:pt>
                <c:pt idx="2501">
                  <c:v>45315</c:v>
                </c:pt>
                <c:pt idx="2502">
                  <c:v>45316</c:v>
                </c:pt>
                <c:pt idx="2503">
                  <c:v>45317</c:v>
                </c:pt>
                <c:pt idx="2504">
                  <c:v>45320</c:v>
                </c:pt>
                <c:pt idx="2505">
                  <c:v>45321</c:v>
                </c:pt>
                <c:pt idx="2506">
                  <c:v>45322</c:v>
                </c:pt>
                <c:pt idx="2507">
                  <c:v>45323</c:v>
                </c:pt>
                <c:pt idx="2508">
                  <c:v>45324</c:v>
                </c:pt>
                <c:pt idx="2509">
                  <c:v>45327</c:v>
                </c:pt>
                <c:pt idx="2510">
                  <c:v>45328</c:v>
                </c:pt>
                <c:pt idx="2511">
                  <c:v>45329</c:v>
                </c:pt>
                <c:pt idx="2512">
                  <c:v>45330</c:v>
                </c:pt>
                <c:pt idx="2513">
                  <c:v>45331</c:v>
                </c:pt>
                <c:pt idx="2514">
                  <c:v>45334</c:v>
                </c:pt>
                <c:pt idx="2515">
                  <c:v>45335</c:v>
                </c:pt>
                <c:pt idx="2516">
                  <c:v>45336</c:v>
                </c:pt>
                <c:pt idx="2517">
                  <c:v>45337</c:v>
                </c:pt>
                <c:pt idx="2518">
                  <c:v>45338</c:v>
                </c:pt>
                <c:pt idx="2519">
                  <c:v>45341</c:v>
                </c:pt>
                <c:pt idx="2520">
                  <c:v>45342</c:v>
                </c:pt>
                <c:pt idx="2521">
                  <c:v>45343</c:v>
                </c:pt>
                <c:pt idx="2522">
                  <c:v>45344</c:v>
                </c:pt>
                <c:pt idx="2523">
                  <c:v>45345</c:v>
                </c:pt>
                <c:pt idx="2524">
                  <c:v>45348</c:v>
                </c:pt>
                <c:pt idx="2525">
                  <c:v>45349</c:v>
                </c:pt>
                <c:pt idx="2526">
                  <c:v>45350</c:v>
                </c:pt>
                <c:pt idx="2527">
                  <c:v>45351</c:v>
                </c:pt>
                <c:pt idx="2528">
                  <c:v>45352</c:v>
                </c:pt>
                <c:pt idx="2529">
                  <c:v>45355</c:v>
                </c:pt>
                <c:pt idx="2530">
                  <c:v>45356</c:v>
                </c:pt>
                <c:pt idx="2531">
                  <c:v>45357</c:v>
                </c:pt>
                <c:pt idx="2532">
                  <c:v>45358</c:v>
                </c:pt>
                <c:pt idx="2533">
                  <c:v>45359</c:v>
                </c:pt>
                <c:pt idx="2534">
                  <c:v>45362</c:v>
                </c:pt>
                <c:pt idx="2535">
                  <c:v>45363</c:v>
                </c:pt>
                <c:pt idx="2536">
                  <c:v>45364</c:v>
                </c:pt>
                <c:pt idx="2537">
                  <c:v>45365</c:v>
                </c:pt>
                <c:pt idx="2538">
                  <c:v>45366</c:v>
                </c:pt>
                <c:pt idx="2539">
                  <c:v>45369</c:v>
                </c:pt>
                <c:pt idx="2540">
                  <c:v>45370</c:v>
                </c:pt>
                <c:pt idx="2541">
                  <c:v>45371</c:v>
                </c:pt>
                <c:pt idx="2542">
                  <c:v>45372</c:v>
                </c:pt>
                <c:pt idx="2543">
                  <c:v>45373</c:v>
                </c:pt>
                <c:pt idx="2544">
                  <c:v>45376</c:v>
                </c:pt>
                <c:pt idx="2545">
                  <c:v>45377</c:v>
                </c:pt>
                <c:pt idx="2546">
                  <c:v>45378</c:v>
                </c:pt>
                <c:pt idx="2547">
                  <c:v>45379</c:v>
                </c:pt>
                <c:pt idx="2548">
                  <c:v>45382</c:v>
                </c:pt>
                <c:pt idx="2549">
                  <c:v>45383</c:v>
                </c:pt>
                <c:pt idx="2550">
                  <c:v>45384</c:v>
                </c:pt>
                <c:pt idx="2551">
                  <c:v>45385</c:v>
                </c:pt>
                <c:pt idx="2552">
                  <c:v>45386</c:v>
                </c:pt>
                <c:pt idx="2553">
                  <c:v>45387</c:v>
                </c:pt>
                <c:pt idx="2554">
                  <c:v>45390</c:v>
                </c:pt>
                <c:pt idx="2555">
                  <c:v>45391</c:v>
                </c:pt>
                <c:pt idx="2556">
                  <c:v>45392</c:v>
                </c:pt>
                <c:pt idx="2557">
                  <c:v>45393</c:v>
                </c:pt>
                <c:pt idx="2558">
                  <c:v>45394</c:v>
                </c:pt>
                <c:pt idx="2559">
                  <c:v>45397</c:v>
                </c:pt>
                <c:pt idx="2560">
                  <c:v>45398</c:v>
                </c:pt>
                <c:pt idx="2561">
                  <c:v>45399</c:v>
                </c:pt>
                <c:pt idx="2562">
                  <c:v>45400</c:v>
                </c:pt>
                <c:pt idx="2563">
                  <c:v>45401</c:v>
                </c:pt>
                <c:pt idx="2564">
                  <c:v>45404</c:v>
                </c:pt>
                <c:pt idx="2565">
                  <c:v>45405</c:v>
                </c:pt>
                <c:pt idx="2566">
                  <c:v>45406</c:v>
                </c:pt>
                <c:pt idx="2567">
                  <c:v>45407</c:v>
                </c:pt>
                <c:pt idx="2568">
                  <c:v>45408</c:v>
                </c:pt>
                <c:pt idx="2569">
                  <c:v>45411</c:v>
                </c:pt>
                <c:pt idx="2570">
                  <c:v>45412</c:v>
                </c:pt>
                <c:pt idx="2571">
                  <c:v>45413</c:v>
                </c:pt>
                <c:pt idx="2572">
                  <c:v>45414</c:v>
                </c:pt>
                <c:pt idx="2573">
                  <c:v>45415</c:v>
                </c:pt>
                <c:pt idx="2574">
                  <c:v>45418</c:v>
                </c:pt>
                <c:pt idx="2575">
                  <c:v>45419</c:v>
                </c:pt>
                <c:pt idx="2576">
                  <c:v>45420</c:v>
                </c:pt>
                <c:pt idx="2577">
                  <c:v>45421</c:v>
                </c:pt>
                <c:pt idx="2578">
                  <c:v>45422</c:v>
                </c:pt>
                <c:pt idx="2579">
                  <c:v>45425</c:v>
                </c:pt>
                <c:pt idx="2580">
                  <c:v>45426</c:v>
                </c:pt>
                <c:pt idx="2581">
                  <c:v>45427</c:v>
                </c:pt>
                <c:pt idx="2582">
                  <c:v>45428</c:v>
                </c:pt>
                <c:pt idx="2583">
                  <c:v>45429</c:v>
                </c:pt>
                <c:pt idx="2584">
                  <c:v>45432</c:v>
                </c:pt>
                <c:pt idx="2585">
                  <c:v>45433</c:v>
                </c:pt>
                <c:pt idx="2586">
                  <c:v>45434</c:v>
                </c:pt>
                <c:pt idx="2587">
                  <c:v>45435</c:v>
                </c:pt>
                <c:pt idx="2588">
                  <c:v>45436</c:v>
                </c:pt>
                <c:pt idx="2589">
                  <c:v>45439</c:v>
                </c:pt>
                <c:pt idx="2590">
                  <c:v>45440</c:v>
                </c:pt>
                <c:pt idx="2591">
                  <c:v>45441</c:v>
                </c:pt>
                <c:pt idx="2592">
                  <c:v>45442</c:v>
                </c:pt>
                <c:pt idx="2593">
                  <c:v>45443</c:v>
                </c:pt>
                <c:pt idx="2594">
                  <c:v>45446</c:v>
                </c:pt>
                <c:pt idx="2595">
                  <c:v>45447</c:v>
                </c:pt>
                <c:pt idx="2596">
                  <c:v>45448</c:v>
                </c:pt>
                <c:pt idx="2597">
                  <c:v>45449</c:v>
                </c:pt>
                <c:pt idx="2598">
                  <c:v>45450</c:v>
                </c:pt>
                <c:pt idx="2599">
                  <c:v>45453</c:v>
                </c:pt>
                <c:pt idx="2600">
                  <c:v>45454</c:v>
                </c:pt>
                <c:pt idx="2601">
                  <c:v>45455</c:v>
                </c:pt>
                <c:pt idx="2602">
                  <c:v>45456</c:v>
                </c:pt>
                <c:pt idx="2603">
                  <c:v>45457</c:v>
                </c:pt>
                <c:pt idx="2604">
                  <c:v>45460</c:v>
                </c:pt>
                <c:pt idx="2605">
                  <c:v>45461</c:v>
                </c:pt>
                <c:pt idx="2606">
                  <c:v>45462</c:v>
                </c:pt>
                <c:pt idx="2607">
                  <c:v>45463</c:v>
                </c:pt>
                <c:pt idx="2608">
                  <c:v>45464</c:v>
                </c:pt>
                <c:pt idx="2609">
                  <c:v>45467</c:v>
                </c:pt>
                <c:pt idx="2610">
                  <c:v>45468</c:v>
                </c:pt>
                <c:pt idx="2611">
                  <c:v>45469</c:v>
                </c:pt>
                <c:pt idx="2612">
                  <c:v>45470</c:v>
                </c:pt>
                <c:pt idx="2613">
                  <c:v>45471</c:v>
                </c:pt>
                <c:pt idx="2614">
                  <c:v>45473</c:v>
                </c:pt>
              </c:numCache>
            </c:numRef>
          </c:cat>
          <c:val>
            <c:numRef>
              <c:f>'45. Yields over Last Ten Years'!$B$5:$B$2619</c:f>
              <c:numCache>
                <c:formatCode>General</c:formatCode>
                <c:ptCount val="2615"/>
                <c:pt idx="0">
                  <c:v>5.05</c:v>
                </c:pt>
                <c:pt idx="1">
                  <c:v>5.0599999999999996</c:v>
                </c:pt>
                <c:pt idx="2">
                  <c:v>5.0599999999999996</c:v>
                </c:pt>
                <c:pt idx="3">
                  <c:v>5.05</c:v>
                </c:pt>
                <c:pt idx="4">
                  <c:v>5.05</c:v>
                </c:pt>
                <c:pt idx="5">
                  <c:v>5.03</c:v>
                </c:pt>
                <c:pt idx="6">
                  <c:v>5.05</c:v>
                </c:pt>
                <c:pt idx="7">
                  <c:v>5.0599999999999996</c:v>
                </c:pt>
                <c:pt idx="8">
                  <c:v>5.15</c:v>
                </c:pt>
                <c:pt idx="9">
                  <c:v>5.15</c:v>
                </c:pt>
                <c:pt idx="10">
                  <c:v>5.13</c:v>
                </c:pt>
                <c:pt idx="11">
                  <c:v>5.16</c:v>
                </c:pt>
                <c:pt idx="12">
                  <c:v>5.19</c:v>
                </c:pt>
                <c:pt idx="13">
                  <c:v>5.25</c:v>
                </c:pt>
                <c:pt idx="14">
                  <c:v>5.3</c:v>
                </c:pt>
                <c:pt idx="15">
                  <c:v>5.33</c:v>
                </c:pt>
                <c:pt idx="16">
                  <c:v>5.31</c:v>
                </c:pt>
                <c:pt idx="17">
                  <c:v>5.27</c:v>
                </c:pt>
                <c:pt idx="18">
                  <c:v>5.26</c:v>
                </c:pt>
                <c:pt idx="19">
                  <c:v>5.28</c:v>
                </c:pt>
                <c:pt idx="20">
                  <c:v>5.29</c:v>
                </c:pt>
                <c:pt idx="21">
                  <c:v>5.34</c:v>
                </c:pt>
                <c:pt idx="22">
                  <c:v>5.38</c:v>
                </c:pt>
                <c:pt idx="23">
                  <c:v>5.64</c:v>
                </c:pt>
                <c:pt idx="24">
                  <c:v>5.79</c:v>
                </c:pt>
                <c:pt idx="25">
                  <c:v>5.76</c:v>
                </c:pt>
                <c:pt idx="26">
                  <c:v>5.72</c:v>
                </c:pt>
                <c:pt idx="27">
                  <c:v>5.78</c:v>
                </c:pt>
                <c:pt idx="28">
                  <c:v>5.75</c:v>
                </c:pt>
                <c:pt idx="29">
                  <c:v>5.77</c:v>
                </c:pt>
                <c:pt idx="30">
                  <c:v>5.71</c:v>
                </c:pt>
                <c:pt idx="31">
                  <c:v>5.65</c:v>
                </c:pt>
                <c:pt idx="32">
                  <c:v>5.58</c:v>
                </c:pt>
                <c:pt idx="33">
                  <c:v>5.51</c:v>
                </c:pt>
                <c:pt idx="34">
                  <c:v>5.47</c:v>
                </c:pt>
                <c:pt idx="35">
                  <c:v>5.42</c:v>
                </c:pt>
                <c:pt idx="36">
                  <c:v>5.39</c:v>
                </c:pt>
                <c:pt idx="37">
                  <c:v>5.37</c:v>
                </c:pt>
                <c:pt idx="38">
                  <c:v>5.36</c:v>
                </c:pt>
                <c:pt idx="39">
                  <c:v>5.37</c:v>
                </c:pt>
                <c:pt idx="40">
                  <c:v>5.35</c:v>
                </c:pt>
                <c:pt idx="41">
                  <c:v>5.33</c:v>
                </c:pt>
                <c:pt idx="42">
                  <c:v>5.32</c:v>
                </c:pt>
                <c:pt idx="43">
                  <c:v>5.33</c:v>
                </c:pt>
                <c:pt idx="44">
                  <c:v>5.33</c:v>
                </c:pt>
                <c:pt idx="45">
                  <c:v>5.38</c:v>
                </c:pt>
                <c:pt idx="46">
                  <c:v>5.38</c:v>
                </c:pt>
                <c:pt idx="47">
                  <c:v>5.4</c:v>
                </c:pt>
                <c:pt idx="48">
                  <c:v>5.42</c:v>
                </c:pt>
                <c:pt idx="49">
                  <c:v>5.46</c:v>
                </c:pt>
                <c:pt idx="50">
                  <c:v>5.51</c:v>
                </c:pt>
                <c:pt idx="51">
                  <c:v>5.53</c:v>
                </c:pt>
                <c:pt idx="52">
                  <c:v>5.57</c:v>
                </c:pt>
                <c:pt idx="53">
                  <c:v>5.65</c:v>
                </c:pt>
                <c:pt idx="54">
                  <c:v>5.67</c:v>
                </c:pt>
                <c:pt idx="55">
                  <c:v>5.7</c:v>
                </c:pt>
                <c:pt idx="56">
                  <c:v>5.71</c:v>
                </c:pt>
                <c:pt idx="57">
                  <c:v>5.75</c:v>
                </c:pt>
                <c:pt idx="58">
                  <c:v>5.73</c:v>
                </c:pt>
                <c:pt idx="59">
                  <c:v>5.7</c:v>
                </c:pt>
                <c:pt idx="60">
                  <c:v>5.67</c:v>
                </c:pt>
                <c:pt idx="61">
                  <c:v>5.69</c:v>
                </c:pt>
                <c:pt idx="62">
                  <c:v>5.76</c:v>
                </c:pt>
                <c:pt idx="63">
                  <c:v>5.82</c:v>
                </c:pt>
                <c:pt idx="64">
                  <c:v>5.92</c:v>
                </c:pt>
                <c:pt idx="65">
                  <c:v>6.02</c:v>
                </c:pt>
                <c:pt idx="66">
                  <c:v>6.12</c:v>
                </c:pt>
                <c:pt idx="67">
                  <c:v>6.07</c:v>
                </c:pt>
                <c:pt idx="68">
                  <c:v>6.04</c:v>
                </c:pt>
                <c:pt idx="69">
                  <c:v>6.04</c:v>
                </c:pt>
                <c:pt idx="70">
                  <c:v>5.97</c:v>
                </c:pt>
                <c:pt idx="71">
                  <c:v>5.91</c:v>
                </c:pt>
                <c:pt idx="72">
                  <c:v>5.95</c:v>
                </c:pt>
                <c:pt idx="73">
                  <c:v>6.01</c:v>
                </c:pt>
                <c:pt idx="74">
                  <c:v>6.04</c:v>
                </c:pt>
                <c:pt idx="75">
                  <c:v>6.18</c:v>
                </c:pt>
                <c:pt idx="76">
                  <c:v>6.19</c:v>
                </c:pt>
                <c:pt idx="77">
                  <c:v>6.25</c:v>
                </c:pt>
                <c:pt idx="78">
                  <c:v>6.39</c:v>
                </c:pt>
                <c:pt idx="79">
                  <c:v>6.42</c:v>
                </c:pt>
                <c:pt idx="80">
                  <c:v>6.2</c:v>
                </c:pt>
                <c:pt idx="81">
                  <c:v>6.16</c:v>
                </c:pt>
                <c:pt idx="82">
                  <c:v>6.02</c:v>
                </c:pt>
                <c:pt idx="83">
                  <c:v>5.97</c:v>
                </c:pt>
                <c:pt idx="84">
                  <c:v>5.95</c:v>
                </c:pt>
                <c:pt idx="85">
                  <c:v>5.94</c:v>
                </c:pt>
                <c:pt idx="86">
                  <c:v>5.94</c:v>
                </c:pt>
                <c:pt idx="87">
                  <c:v>5.92</c:v>
                </c:pt>
                <c:pt idx="88">
                  <c:v>5.9</c:v>
                </c:pt>
                <c:pt idx="89">
                  <c:v>5.91</c:v>
                </c:pt>
                <c:pt idx="90">
                  <c:v>5.87</c:v>
                </c:pt>
                <c:pt idx="91">
                  <c:v>5.86</c:v>
                </c:pt>
                <c:pt idx="92">
                  <c:v>5.9</c:v>
                </c:pt>
                <c:pt idx="93">
                  <c:v>5.88</c:v>
                </c:pt>
                <c:pt idx="94">
                  <c:v>5.88</c:v>
                </c:pt>
                <c:pt idx="95">
                  <c:v>5.89</c:v>
                </c:pt>
                <c:pt idx="96">
                  <c:v>5.88</c:v>
                </c:pt>
                <c:pt idx="97">
                  <c:v>5.87</c:v>
                </c:pt>
                <c:pt idx="98">
                  <c:v>5.88</c:v>
                </c:pt>
                <c:pt idx="99">
                  <c:v>5.9</c:v>
                </c:pt>
                <c:pt idx="100">
                  <c:v>5.95</c:v>
                </c:pt>
                <c:pt idx="101">
                  <c:v>5.99</c:v>
                </c:pt>
                <c:pt idx="102">
                  <c:v>6.02</c:v>
                </c:pt>
                <c:pt idx="103">
                  <c:v>6.09</c:v>
                </c:pt>
                <c:pt idx="104">
                  <c:v>6.13</c:v>
                </c:pt>
                <c:pt idx="105">
                  <c:v>6.06</c:v>
                </c:pt>
                <c:pt idx="106">
                  <c:v>6.04</c:v>
                </c:pt>
                <c:pt idx="107">
                  <c:v>6.02</c:v>
                </c:pt>
                <c:pt idx="108">
                  <c:v>6.01</c:v>
                </c:pt>
                <c:pt idx="109">
                  <c:v>6.01</c:v>
                </c:pt>
                <c:pt idx="110">
                  <c:v>6.04</c:v>
                </c:pt>
                <c:pt idx="111">
                  <c:v>6.08</c:v>
                </c:pt>
                <c:pt idx="112">
                  <c:v>6.21</c:v>
                </c:pt>
                <c:pt idx="113">
                  <c:v>6.26</c:v>
                </c:pt>
                <c:pt idx="114">
                  <c:v>6.27</c:v>
                </c:pt>
                <c:pt idx="115">
                  <c:v>6.28</c:v>
                </c:pt>
                <c:pt idx="116">
                  <c:v>6.31</c:v>
                </c:pt>
                <c:pt idx="117">
                  <c:v>6.38</c:v>
                </c:pt>
                <c:pt idx="118">
                  <c:v>6.54</c:v>
                </c:pt>
                <c:pt idx="119">
                  <c:v>6.65</c:v>
                </c:pt>
                <c:pt idx="120">
                  <c:v>6.72</c:v>
                </c:pt>
                <c:pt idx="121">
                  <c:v>6.86</c:v>
                </c:pt>
                <c:pt idx="122">
                  <c:v>6.97</c:v>
                </c:pt>
                <c:pt idx="123">
                  <c:v>7.13</c:v>
                </c:pt>
                <c:pt idx="124">
                  <c:v>7.02</c:v>
                </c:pt>
                <c:pt idx="125">
                  <c:v>6.83</c:v>
                </c:pt>
                <c:pt idx="126">
                  <c:v>6.75</c:v>
                </c:pt>
                <c:pt idx="127">
                  <c:v>6.71</c:v>
                </c:pt>
                <c:pt idx="128">
                  <c:v>6.65</c:v>
                </c:pt>
                <c:pt idx="129">
                  <c:v>6.64</c:v>
                </c:pt>
                <c:pt idx="130">
                  <c:v>6.64</c:v>
                </c:pt>
                <c:pt idx="131">
                  <c:v>6.63</c:v>
                </c:pt>
                <c:pt idx="132">
                  <c:v>6.63</c:v>
                </c:pt>
                <c:pt idx="133">
                  <c:v>6.65</c:v>
                </c:pt>
                <c:pt idx="134">
                  <c:v>6.66</c:v>
                </c:pt>
                <c:pt idx="135">
                  <c:v>6.74</c:v>
                </c:pt>
                <c:pt idx="136">
                  <c:v>6.86</c:v>
                </c:pt>
                <c:pt idx="137">
                  <c:v>6.82</c:v>
                </c:pt>
                <c:pt idx="138">
                  <c:v>6.73</c:v>
                </c:pt>
                <c:pt idx="139">
                  <c:v>6.7</c:v>
                </c:pt>
                <c:pt idx="140">
                  <c:v>6.72</c:v>
                </c:pt>
                <c:pt idx="141">
                  <c:v>6.71</c:v>
                </c:pt>
                <c:pt idx="142">
                  <c:v>6.75</c:v>
                </c:pt>
                <c:pt idx="143">
                  <c:v>6.74</c:v>
                </c:pt>
                <c:pt idx="144">
                  <c:v>6.77</c:v>
                </c:pt>
                <c:pt idx="145">
                  <c:v>6.76</c:v>
                </c:pt>
                <c:pt idx="146">
                  <c:v>6.75</c:v>
                </c:pt>
                <c:pt idx="147">
                  <c:v>6.75</c:v>
                </c:pt>
                <c:pt idx="148">
                  <c:v>6.71</c:v>
                </c:pt>
                <c:pt idx="149">
                  <c:v>6.65</c:v>
                </c:pt>
                <c:pt idx="150">
                  <c:v>6.63</c:v>
                </c:pt>
                <c:pt idx="151">
                  <c:v>6.64</c:v>
                </c:pt>
                <c:pt idx="152">
                  <c:v>6.6</c:v>
                </c:pt>
                <c:pt idx="153">
                  <c:v>6.61</c:v>
                </c:pt>
                <c:pt idx="154">
                  <c:v>6.61</c:v>
                </c:pt>
                <c:pt idx="155">
                  <c:v>6.56</c:v>
                </c:pt>
                <c:pt idx="156">
                  <c:v>6.56</c:v>
                </c:pt>
                <c:pt idx="157">
                  <c:v>6.48</c:v>
                </c:pt>
                <c:pt idx="158">
                  <c:v>6.44</c:v>
                </c:pt>
                <c:pt idx="159">
                  <c:v>6.4</c:v>
                </c:pt>
                <c:pt idx="160">
                  <c:v>6.33</c:v>
                </c:pt>
                <c:pt idx="161">
                  <c:v>6.35</c:v>
                </c:pt>
                <c:pt idx="162">
                  <c:v>6.34</c:v>
                </c:pt>
                <c:pt idx="163">
                  <c:v>6.34</c:v>
                </c:pt>
                <c:pt idx="164">
                  <c:v>6.31</c:v>
                </c:pt>
                <c:pt idx="165">
                  <c:v>6.27</c:v>
                </c:pt>
                <c:pt idx="166">
                  <c:v>6.24</c:v>
                </c:pt>
                <c:pt idx="167">
                  <c:v>6.22</c:v>
                </c:pt>
                <c:pt idx="168">
                  <c:v>6.18</c:v>
                </c:pt>
                <c:pt idx="169">
                  <c:v>6.17</c:v>
                </c:pt>
                <c:pt idx="170">
                  <c:v>6.15</c:v>
                </c:pt>
                <c:pt idx="171">
                  <c:v>6.13</c:v>
                </c:pt>
                <c:pt idx="172">
                  <c:v>6.08</c:v>
                </c:pt>
                <c:pt idx="173">
                  <c:v>6.04</c:v>
                </c:pt>
                <c:pt idx="174">
                  <c:v>5.99</c:v>
                </c:pt>
                <c:pt idx="175">
                  <c:v>5.97</c:v>
                </c:pt>
                <c:pt idx="176">
                  <c:v>6.08</c:v>
                </c:pt>
                <c:pt idx="177">
                  <c:v>6.06</c:v>
                </c:pt>
                <c:pt idx="178">
                  <c:v>6.06</c:v>
                </c:pt>
                <c:pt idx="179">
                  <c:v>6.09</c:v>
                </c:pt>
                <c:pt idx="180">
                  <c:v>6.09</c:v>
                </c:pt>
                <c:pt idx="181">
                  <c:v>6.13</c:v>
                </c:pt>
                <c:pt idx="182">
                  <c:v>6.17</c:v>
                </c:pt>
                <c:pt idx="183">
                  <c:v>6.27</c:v>
                </c:pt>
                <c:pt idx="184">
                  <c:v>6.24</c:v>
                </c:pt>
                <c:pt idx="185">
                  <c:v>6.24</c:v>
                </c:pt>
                <c:pt idx="186">
                  <c:v>6.32</c:v>
                </c:pt>
                <c:pt idx="187">
                  <c:v>6.34</c:v>
                </c:pt>
                <c:pt idx="188">
                  <c:v>6.41</c:v>
                </c:pt>
                <c:pt idx="189">
                  <c:v>6.43</c:v>
                </c:pt>
                <c:pt idx="190">
                  <c:v>6.36</c:v>
                </c:pt>
                <c:pt idx="191">
                  <c:v>6.32</c:v>
                </c:pt>
                <c:pt idx="192">
                  <c:v>6.3</c:v>
                </c:pt>
                <c:pt idx="193">
                  <c:v>6.27</c:v>
                </c:pt>
                <c:pt idx="194">
                  <c:v>6.25</c:v>
                </c:pt>
                <c:pt idx="195">
                  <c:v>6.27</c:v>
                </c:pt>
                <c:pt idx="196">
                  <c:v>6.24</c:v>
                </c:pt>
                <c:pt idx="197">
                  <c:v>6.21</c:v>
                </c:pt>
                <c:pt idx="198">
                  <c:v>6.29</c:v>
                </c:pt>
                <c:pt idx="199">
                  <c:v>6.25</c:v>
                </c:pt>
                <c:pt idx="200">
                  <c:v>6.22</c:v>
                </c:pt>
                <c:pt idx="201">
                  <c:v>6.17</c:v>
                </c:pt>
                <c:pt idx="202">
                  <c:v>6.11</c:v>
                </c:pt>
                <c:pt idx="203">
                  <c:v>6.05</c:v>
                </c:pt>
                <c:pt idx="204">
                  <c:v>6.02</c:v>
                </c:pt>
                <c:pt idx="205">
                  <c:v>5.99</c:v>
                </c:pt>
                <c:pt idx="206">
                  <c:v>5.97</c:v>
                </c:pt>
                <c:pt idx="207">
                  <c:v>5.94</c:v>
                </c:pt>
                <c:pt idx="208">
                  <c:v>5.92</c:v>
                </c:pt>
                <c:pt idx="209">
                  <c:v>5.93</c:v>
                </c:pt>
                <c:pt idx="210">
                  <c:v>5.98</c:v>
                </c:pt>
                <c:pt idx="211">
                  <c:v>5.97</c:v>
                </c:pt>
                <c:pt idx="212">
                  <c:v>5.97</c:v>
                </c:pt>
                <c:pt idx="213">
                  <c:v>5.95</c:v>
                </c:pt>
                <c:pt idx="214">
                  <c:v>5.93</c:v>
                </c:pt>
                <c:pt idx="215">
                  <c:v>5.9</c:v>
                </c:pt>
                <c:pt idx="216">
                  <c:v>5.89</c:v>
                </c:pt>
                <c:pt idx="217">
                  <c:v>5.92</c:v>
                </c:pt>
                <c:pt idx="218">
                  <c:v>5.94</c:v>
                </c:pt>
                <c:pt idx="219">
                  <c:v>5.98</c:v>
                </c:pt>
                <c:pt idx="220">
                  <c:v>5.97</c:v>
                </c:pt>
                <c:pt idx="221">
                  <c:v>5.95</c:v>
                </c:pt>
                <c:pt idx="222">
                  <c:v>5.96</c:v>
                </c:pt>
                <c:pt idx="223">
                  <c:v>6</c:v>
                </c:pt>
                <c:pt idx="224">
                  <c:v>6.05</c:v>
                </c:pt>
                <c:pt idx="225">
                  <c:v>5.96</c:v>
                </c:pt>
                <c:pt idx="226">
                  <c:v>5.95</c:v>
                </c:pt>
                <c:pt idx="227">
                  <c:v>6.03</c:v>
                </c:pt>
                <c:pt idx="228">
                  <c:v>5.97</c:v>
                </c:pt>
                <c:pt idx="229">
                  <c:v>5.94</c:v>
                </c:pt>
                <c:pt idx="230">
                  <c:v>5.9</c:v>
                </c:pt>
                <c:pt idx="231">
                  <c:v>5.89</c:v>
                </c:pt>
                <c:pt idx="232">
                  <c:v>5.9</c:v>
                </c:pt>
                <c:pt idx="233">
                  <c:v>5.9</c:v>
                </c:pt>
                <c:pt idx="234">
                  <c:v>5.88</c:v>
                </c:pt>
                <c:pt idx="235">
                  <c:v>5.89</c:v>
                </c:pt>
                <c:pt idx="236">
                  <c:v>5.89</c:v>
                </c:pt>
                <c:pt idx="237">
                  <c:v>5.9</c:v>
                </c:pt>
                <c:pt idx="238">
                  <c:v>5.89</c:v>
                </c:pt>
                <c:pt idx="239">
                  <c:v>5.89</c:v>
                </c:pt>
                <c:pt idx="240">
                  <c:v>5.98</c:v>
                </c:pt>
                <c:pt idx="241">
                  <c:v>6</c:v>
                </c:pt>
                <c:pt idx="242">
                  <c:v>6.01</c:v>
                </c:pt>
                <c:pt idx="243">
                  <c:v>6.02</c:v>
                </c:pt>
                <c:pt idx="244">
                  <c:v>6.09</c:v>
                </c:pt>
                <c:pt idx="245">
                  <c:v>6.18</c:v>
                </c:pt>
                <c:pt idx="246">
                  <c:v>6.2</c:v>
                </c:pt>
                <c:pt idx="247">
                  <c:v>6.26</c:v>
                </c:pt>
                <c:pt idx="248">
                  <c:v>6.26</c:v>
                </c:pt>
                <c:pt idx="249">
                  <c:v>6.22</c:v>
                </c:pt>
                <c:pt idx="250">
                  <c:v>6.24</c:v>
                </c:pt>
                <c:pt idx="251">
                  <c:v>6.3</c:v>
                </c:pt>
                <c:pt idx="252">
                  <c:v>6.35</c:v>
                </c:pt>
                <c:pt idx="253">
                  <c:v>6.33</c:v>
                </c:pt>
                <c:pt idx="254">
                  <c:v>6.31</c:v>
                </c:pt>
                <c:pt idx="255">
                  <c:v>6.28</c:v>
                </c:pt>
                <c:pt idx="256">
                  <c:v>6.23</c:v>
                </c:pt>
                <c:pt idx="257">
                  <c:v>6.22</c:v>
                </c:pt>
                <c:pt idx="258">
                  <c:v>6.23</c:v>
                </c:pt>
                <c:pt idx="259">
                  <c:v>6.24</c:v>
                </c:pt>
                <c:pt idx="260">
                  <c:v>6.27</c:v>
                </c:pt>
                <c:pt idx="261">
                  <c:v>6.44</c:v>
                </c:pt>
                <c:pt idx="262">
                  <c:v>6.53</c:v>
                </c:pt>
                <c:pt idx="263">
                  <c:v>6.47</c:v>
                </c:pt>
                <c:pt idx="264">
                  <c:v>6.45</c:v>
                </c:pt>
                <c:pt idx="265">
                  <c:v>6.45</c:v>
                </c:pt>
                <c:pt idx="266">
                  <c:v>6.53</c:v>
                </c:pt>
                <c:pt idx="267">
                  <c:v>6.57</c:v>
                </c:pt>
                <c:pt idx="268">
                  <c:v>6.63</c:v>
                </c:pt>
                <c:pt idx="269">
                  <c:v>6.61</c:v>
                </c:pt>
                <c:pt idx="270">
                  <c:v>6.56</c:v>
                </c:pt>
                <c:pt idx="271">
                  <c:v>6.52</c:v>
                </c:pt>
                <c:pt idx="272">
                  <c:v>6.51</c:v>
                </c:pt>
                <c:pt idx="273">
                  <c:v>6.47</c:v>
                </c:pt>
                <c:pt idx="274">
                  <c:v>6.45</c:v>
                </c:pt>
                <c:pt idx="275">
                  <c:v>6.46</c:v>
                </c:pt>
                <c:pt idx="276">
                  <c:v>6.48</c:v>
                </c:pt>
                <c:pt idx="277">
                  <c:v>6.5</c:v>
                </c:pt>
                <c:pt idx="278">
                  <c:v>6.58</c:v>
                </c:pt>
                <c:pt idx="279">
                  <c:v>6.61</c:v>
                </c:pt>
                <c:pt idx="280">
                  <c:v>6.69</c:v>
                </c:pt>
                <c:pt idx="281">
                  <c:v>6.8</c:v>
                </c:pt>
                <c:pt idx="282">
                  <c:v>6.79</c:v>
                </c:pt>
                <c:pt idx="283">
                  <c:v>6.72</c:v>
                </c:pt>
                <c:pt idx="284">
                  <c:v>6.67</c:v>
                </c:pt>
                <c:pt idx="285">
                  <c:v>6.69</c:v>
                </c:pt>
                <c:pt idx="286">
                  <c:v>6.74</c:v>
                </c:pt>
                <c:pt idx="287">
                  <c:v>6.77</c:v>
                </c:pt>
                <c:pt idx="288">
                  <c:v>6.73</c:v>
                </c:pt>
                <c:pt idx="289">
                  <c:v>6.8</c:v>
                </c:pt>
                <c:pt idx="290">
                  <c:v>6.88</c:v>
                </c:pt>
                <c:pt idx="291">
                  <c:v>6.9</c:v>
                </c:pt>
                <c:pt idx="292">
                  <c:v>6.94</c:v>
                </c:pt>
                <c:pt idx="293">
                  <c:v>7.01</c:v>
                </c:pt>
                <c:pt idx="294">
                  <c:v>6.97</c:v>
                </c:pt>
                <c:pt idx="295">
                  <c:v>6.9</c:v>
                </c:pt>
                <c:pt idx="296">
                  <c:v>6.91</c:v>
                </c:pt>
                <c:pt idx="297">
                  <c:v>6.94</c:v>
                </c:pt>
                <c:pt idx="298">
                  <c:v>6.98</c:v>
                </c:pt>
                <c:pt idx="299">
                  <c:v>7.12</c:v>
                </c:pt>
                <c:pt idx="300">
                  <c:v>7.19</c:v>
                </c:pt>
                <c:pt idx="301">
                  <c:v>7.39</c:v>
                </c:pt>
                <c:pt idx="302">
                  <c:v>7.31</c:v>
                </c:pt>
                <c:pt idx="303">
                  <c:v>7.33</c:v>
                </c:pt>
                <c:pt idx="304">
                  <c:v>7.22</c:v>
                </c:pt>
                <c:pt idx="305">
                  <c:v>7.17</c:v>
                </c:pt>
                <c:pt idx="306">
                  <c:v>7.18</c:v>
                </c:pt>
                <c:pt idx="307">
                  <c:v>7.21</c:v>
                </c:pt>
                <c:pt idx="308">
                  <c:v>7.21</c:v>
                </c:pt>
                <c:pt idx="309">
                  <c:v>7.17</c:v>
                </c:pt>
                <c:pt idx="310">
                  <c:v>7.19</c:v>
                </c:pt>
                <c:pt idx="311">
                  <c:v>7.19</c:v>
                </c:pt>
                <c:pt idx="312">
                  <c:v>7.16</c:v>
                </c:pt>
                <c:pt idx="313">
                  <c:v>7.1</c:v>
                </c:pt>
                <c:pt idx="314">
                  <c:v>7.13</c:v>
                </c:pt>
                <c:pt idx="315">
                  <c:v>7.14</c:v>
                </c:pt>
                <c:pt idx="316">
                  <c:v>7.14</c:v>
                </c:pt>
                <c:pt idx="317">
                  <c:v>7.16</c:v>
                </c:pt>
                <c:pt idx="318">
                  <c:v>7.19</c:v>
                </c:pt>
                <c:pt idx="319">
                  <c:v>7.19</c:v>
                </c:pt>
                <c:pt idx="320">
                  <c:v>7.21</c:v>
                </c:pt>
                <c:pt idx="321">
                  <c:v>7.25</c:v>
                </c:pt>
                <c:pt idx="322">
                  <c:v>7.4</c:v>
                </c:pt>
                <c:pt idx="323">
                  <c:v>7.44</c:v>
                </c:pt>
                <c:pt idx="324">
                  <c:v>7.57</c:v>
                </c:pt>
                <c:pt idx="325">
                  <c:v>7.61</c:v>
                </c:pt>
                <c:pt idx="326">
                  <c:v>7.84</c:v>
                </c:pt>
                <c:pt idx="327">
                  <c:v>7.95</c:v>
                </c:pt>
                <c:pt idx="328">
                  <c:v>7.98</c:v>
                </c:pt>
                <c:pt idx="329">
                  <c:v>7.98</c:v>
                </c:pt>
                <c:pt idx="330">
                  <c:v>8.02</c:v>
                </c:pt>
                <c:pt idx="331">
                  <c:v>7.89</c:v>
                </c:pt>
                <c:pt idx="332">
                  <c:v>7.77</c:v>
                </c:pt>
                <c:pt idx="333">
                  <c:v>7.62</c:v>
                </c:pt>
                <c:pt idx="334">
                  <c:v>7.6</c:v>
                </c:pt>
                <c:pt idx="335">
                  <c:v>7.48</c:v>
                </c:pt>
                <c:pt idx="336">
                  <c:v>7.47</c:v>
                </c:pt>
                <c:pt idx="337">
                  <c:v>7.52</c:v>
                </c:pt>
                <c:pt idx="338">
                  <c:v>7.52</c:v>
                </c:pt>
                <c:pt idx="339">
                  <c:v>7.5</c:v>
                </c:pt>
                <c:pt idx="340">
                  <c:v>7.42</c:v>
                </c:pt>
                <c:pt idx="341">
                  <c:v>7.41</c:v>
                </c:pt>
                <c:pt idx="342">
                  <c:v>7.36</c:v>
                </c:pt>
                <c:pt idx="343">
                  <c:v>7.36</c:v>
                </c:pt>
                <c:pt idx="344">
                  <c:v>7.37</c:v>
                </c:pt>
                <c:pt idx="345">
                  <c:v>7.3</c:v>
                </c:pt>
                <c:pt idx="346">
                  <c:v>7.27</c:v>
                </c:pt>
                <c:pt idx="347">
                  <c:v>7.29</c:v>
                </c:pt>
                <c:pt idx="348">
                  <c:v>7.29</c:v>
                </c:pt>
                <c:pt idx="349">
                  <c:v>7.27</c:v>
                </c:pt>
                <c:pt idx="350">
                  <c:v>7.24</c:v>
                </c:pt>
                <c:pt idx="351">
                  <c:v>7.27</c:v>
                </c:pt>
                <c:pt idx="352">
                  <c:v>7.24</c:v>
                </c:pt>
                <c:pt idx="353">
                  <c:v>7.18</c:v>
                </c:pt>
                <c:pt idx="354">
                  <c:v>7.15</c:v>
                </c:pt>
                <c:pt idx="355">
                  <c:v>7.21</c:v>
                </c:pt>
                <c:pt idx="356">
                  <c:v>7.3</c:v>
                </c:pt>
                <c:pt idx="357">
                  <c:v>7.39</c:v>
                </c:pt>
                <c:pt idx="358">
                  <c:v>7.44</c:v>
                </c:pt>
                <c:pt idx="359">
                  <c:v>7.44</c:v>
                </c:pt>
                <c:pt idx="360">
                  <c:v>7.53</c:v>
                </c:pt>
                <c:pt idx="361">
                  <c:v>7.6</c:v>
                </c:pt>
                <c:pt idx="362">
                  <c:v>7.61</c:v>
                </c:pt>
                <c:pt idx="363">
                  <c:v>7.53</c:v>
                </c:pt>
                <c:pt idx="364">
                  <c:v>7.53</c:v>
                </c:pt>
                <c:pt idx="365">
                  <c:v>7.55</c:v>
                </c:pt>
                <c:pt idx="366">
                  <c:v>7.58</c:v>
                </c:pt>
                <c:pt idx="367">
                  <c:v>7.59</c:v>
                </c:pt>
                <c:pt idx="368">
                  <c:v>7.63</c:v>
                </c:pt>
                <c:pt idx="369">
                  <c:v>7.62</c:v>
                </c:pt>
                <c:pt idx="370">
                  <c:v>7.63</c:v>
                </c:pt>
                <c:pt idx="371">
                  <c:v>7.63</c:v>
                </c:pt>
                <c:pt idx="372">
                  <c:v>7.68</c:v>
                </c:pt>
                <c:pt idx="373">
                  <c:v>7.65</c:v>
                </c:pt>
                <c:pt idx="374">
                  <c:v>7.64</c:v>
                </c:pt>
                <c:pt idx="375">
                  <c:v>7.7</c:v>
                </c:pt>
                <c:pt idx="376">
                  <c:v>7.72</c:v>
                </c:pt>
                <c:pt idx="377">
                  <c:v>7.79</c:v>
                </c:pt>
                <c:pt idx="378">
                  <c:v>7.93</c:v>
                </c:pt>
                <c:pt idx="379">
                  <c:v>7.96</c:v>
                </c:pt>
                <c:pt idx="380">
                  <c:v>8.01</c:v>
                </c:pt>
                <c:pt idx="381">
                  <c:v>8.25</c:v>
                </c:pt>
                <c:pt idx="382">
                  <c:v>8.5</c:v>
                </c:pt>
                <c:pt idx="383">
                  <c:v>8.3699999999999992</c:v>
                </c:pt>
                <c:pt idx="384">
                  <c:v>8.33</c:v>
                </c:pt>
                <c:pt idx="385">
                  <c:v>8.32</c:v>
                </c:pt>
                <c:pt idx="386">
                  <c:v>8.42</c:v>
                </c:pt>
                <c:pt idx="387">
                  <c:v>8.4600000000000009</c:v>
                </c:pt>
                <c:pt idx="388">
                  <c:v>8.42</c:v>
                </c:pt>
                <c:pt idx="389">
                  <c:v>8.3699999999999992</c:v>
                </c:pt>
                <c:pt idx="390">
                  <c:v>8.35</c:v>
                </c:pt>
                <c:pt idx="391">
                  <c:v>8.3699999999999992</c:v>
                </c:pt>
                <c:pt idx="392">
                  <c:v>8.33</c:v>
                </c:pt>
                <c:pt idx="393">
                  <c:v>8.36</c:v>
                </c:pt>
                <c:pt idx="394">
                  <c:v>8.34</c:v>
                </c:pt>
                <c:pt idx="395">
                  <c:v>8.44</c:v>
                </c:pt>
                <c:pt idx="396">
                  <c:v>8.4</c:v>
                </c:pt>
                <c:pt idx="397">
                  <c:v>8.4</c:v>
                </c:pt>
                <c:pt idx="398">
                  <c:v>8.5</c:v>
                </c:pt>
                <c:pt idx="399">
                  <c:v>8.48</c:v>
                </c:pt>
                <c:pt idx="400">
                  <c:v>8.5500000000000007</c:v>
                </c:pt>
                <c:pt idx="401">
                  <c:v>8.6</c:v>
                </c:pt>
                <c:pt idx="402">
                  <c:v>8.67</c:v>
                </c:pt>
                <c:pt idx="403">
                  <c:v>8.77</c:v>
                </c:pt>
                <c:pt idx="404">
                  <c:v>8.9600000000000009</c:v>
                </c:pt>
                <c:pt idx="405">
                  <c:v>9</c:v>
                </c:pt>
                <c:pt idx="406">
                  <c:v>9</c:v>
                </c:pt>
                <c:pt idx="407">
                  <c:v>9.27</c:v>
                </c:pt>
                <c:pt idx="408">
                  <c:v>9.2100000000000009</c:v>
                </c:pt>
                <c:pt idx="409">
                  <c:v>9.01</c:v>
                </c:pt>
                <c:pt idx="410">
                  <c:v>8.9700000000000006</c:v>
                </c:pt>
                <c:pt idx="411">
                  <c:v>8.9499999999999993</c:v>
                </c:pt>
                <c:pt idx="412">
                  <c:v>8.89</c:v>
                </c:pt>
                <c:pt idx="413">
                  <c:v>8.82</c:v>
                </c:pt>
                <c:pt idx="414">
                  <c:v>8.75</c:v>
                </c:pt>
                <c:pt idx="415">
                  <c:v>8.75</c:v>
                </c:pt>
                <c:pt idx="416">
                  <c:v>8.7899999999999991</c:v>
                </c:pt>
                <c:pt idx="417">
                  <c:v>8.8699999999999992</c:v>
                </c:pt>
                <c:pt idx="418">
                  <c:v>8.9</c:v>
                </c:pt>
                <c:pt idx="419">
                  <c:v>8.8699999999999992</c:v>
                </c:pt>
                <c:pt idx="420">
                  <c:v>8.91</c:v>
                </c:pt>
                <c:pt idx="421">
                  <c:v>9.14</c:v>
                </c:pt>
                <c:pt idx="422">
                  <c:v>9.25</c:v>
                </c:pt>
                <c:pt idx="423">
                  <c:v>9.1999999999999993</c:v>
                </c:pt>
                <c:pt idx="424">
                  <c:v>9.42</c:v>
                </c:pt>
                <c:pt idx="425">
                  <c:v>9.3800000000000008</c:v>
                </c:pt>
                <c:pt idx="426">
                  <c:v>9.32</c:v>
                </c:pt>
                <c:pt idx="427">
                  <c:v>9.23</c:v>
                </c:pt>
                <c:pt idx="428">
                  <c:v>9.06</c:v>
                </c:pt>
                <c:pt idx="429">
                  <c:v>8.9700000000000006</c:v>
                </c:pt>
                <c:pt idx="430">
                  <c:v>9.01</c:v>
                </c:pt>
                <c:pt idx="431">
                  <c:v>8.91</c:v>
                </c:pt>
                <c:pt idx="432">
                  <c:v>8.9</c:v>
                </c:pt>
                <c:pt idx="433">
                  <c:v>8.9499999999999993</c:v>
                </c:pt>
                <c:pt idx="434">
                  <c:v>8.8800000000000008</c:v>
                </c:pt>
                <c:pt idx="435">
                  <c:v>8.74</c:v>
                </c:pt>
                <c:pt idx="436">
                  <c:v>8.73</c:v>
                </c:pt>
                <c:pt idx="437">
                  <c:v>8.58</c:v>
                </c:pt>
                <c:pt idx="438">
                  <c:v>8.4499999999999993</c:v>
                </c:pt>
                <c:pt idx="439">
                  <c:v>8.39</c:v>
                </c:pt>
                <c:pt idx="440">
                  <c:v>8.25</c:v>
                </c:pt>
                <c:pt idx="441">
                  <c:v>8.2200000000000006</c:v>
                </c:pt>
                <c:pt idx="442">
                  <c:v>8.25</c:v>
                </c:pt>
                <c:pt idx="443">
                  <c:v>8.3000000000000007</c:v>
                </c:pt>
                <c:pt idx="444">
                  <c:v>8.2100000000000009</c:v>
                </c:pt>
                <c:pt idx="445">
                  <c:v>8.01</c:v>
                </c:pt>
                <c:pt idx="446">
                  <c:v>7.92</c:v>
                </c:pt>
                <c:pt idx="447">
                  <c:v>8.0299999999999994</c:v>
                </c:pt>
                <c:pt idx="448">
                  <c:v>8.06</c:v>
                </c:pt>
                <c:pt idx="449">
                  <c:v>7.93</c:v>
                </c:pt>
                <c:pt idx="450">
                  <c:v>7.82</c:v>
                </c:pt>
                <c:pt idx="451">
                  <c:v>7.81</c:v>
                </c:pt>
                <c:pt idx="452">
                  <c:v>7.83</c:v>
                </c:pt>
                <c:pt idx="453">
                  <c:v>7.86</c:v>
                </c:pt>
                <c:pt idx="454">
                  <c:v>7.98</c:v>
                </c:pt>
                <c:pt idx="455">
                  <c:v>8</c:v>
                </c:pt>
                <c:pt idx="456">
                  <c:v>8.0500000000000007</c:v>
                </c:pt>
                <c:pt idx="457">
                  <c:v>7.93</c:v>
                </c:pt>
                <c:pt idx="458">
                  <c:v>7.89</c:v>
                </c:pt>
                <c:pt idx="459">
                  <c:v>7.9</c:v>
                </c:pt>
                <c:pt idx="460">
                  <c:v>7.88</c:v>
                </c:pt>
                <c:pt idx="461">
                  <c:v>7.93</c:v>
                </c:pt>
                <c:pt idx="462">
                  <c:v>7.87</c:v>
                </c:pt>
                <c:pt idx="463">
                  <c:v>7.89</c:v>
                </c:pt>
                <c:pt idx="464">
                  <c:v>7.85</c:v>
                </c:pt>
                <c:pt idx="465">
                  <c:v>7.81</c:v>
                </c:pt>
                <c:pt idx="466">
                  <c:v>7.74</c:v>
                </c:pt>
                <c:pt idx="467">
                  <c:v>7.6</c:v>
                </c:pt>
                <c:pt idx="468">
                  <c:v>7.52</c:v>
                </c:pt>
                <c:pt idx="469">
                  <c:v>7.49</c:v>
                </c:pt>
                <c:pt idx="470">
                  <c:v>7.51</c:v>
                </c:pt>
                <c:pt idx="471">
                  <c:v>7.38</c:v>
                </c:pt>
                <c:pt idx="472">
                  <c:v>7.32</c:v>
                </c:pt>
                <c:pt idx="473">
                  <c:v>7.3</c:v>
                </c:pt>
                <c:pt idx="474">
                  <c:v>7.31</c:v>
                </c:pt>
                <c:pt idx="475">
                  <c:v>7.34</c:v>
                </c:pt>
                <c:pt idx="476">
                  <c:v>7.32</c:v>
                </c:pt>
                <c:pt idx="477">
                  <c:v>7.27</c:v>
                </c:pt>
                <c:pt idx="478">
                  <c:v>7.19</c:v>
                </c:pt>
                <c:pt idx="479">
                  <c:v>7.21</c:v>
                </c:pt>
                <c:pt idx="480">
                  <c:v>7.16</c:v>
                </c:pt>
                <c:pt idx="481">
                  <c:v>7.15</c:v>
                </c:pt>
                <c:pt idx="482">
                  <c:v>7.22</c:v>
                </c:pt>
                <c:pt idx="483">
                  <c:v>7.28</c:v>
                </c:pt>
                <c:pt idx="484">
                  <c:v>7.27</c:v>
                </c:pt>
                <c:pt idx="485">
                  <c:v>7.34</c:v>
                </c:pt>
                <c:pt idx="486">
                  <c:v>7.36</c:v>
                </c:pt>
                <c:pt idx="487">
                  <c:v>7.32</c:v>
                </c:pt>
                <c:pt idx="488">
                  <c:v>7.27</c:v>
                </c:pt>
                <c:pt idx="489">
                  <c:v>7.24</c:v>
                </c:pt>
                <c:pt idx="490">
                  <c:v>7.26</c:v>
                </c:pt>
                <c:pt idx="491">
                  <c:v>7.21</c:v>
                </c:pt>
                <c:pt idx="492">
                  <c:v>7.16</c:v>
                </c:pt>
                <c:pt idx="493">
                  <c:v>7.18</c:v>
                </c:pt>
                <c:pt idx="494">
                  <c:v>7.27</c:v>
                </c:pt>
                <c:pt idx="495">
                  <c:v>7.21</c:v>
                </c:pt>
                <c:pt idx="496">
                  <c:v>7.21</c:v>
                </c:pt>
                <c:pt idx="497">
                  <c:v>7.16</c:v>
                </c:pt>
                <c:pt idx="498">
                  <c:v>7.09</c:v>
                </c:pt>
                <c:pt idx="499">
                  <c:v>7.08</c:v>
                </c:pt>
                <c:pt idx="500">
                  <c:v>7.1</c:v>
                </c:pt>
                <c:pt idx="501">
                  <c:v>7.09</c:v>
                </c:pt>
                <c:pt idx="502">
                  <c:v>7.05</c:v>
                </c:pt>
                <c:pt idx="503">
                  <c:v>7.09</c:v>
                </c:pt>
                <c:pt idx="504">
                  <c:v>7.05</c:v>
                </c:pt>
                <c:pt idx="505">
                  <c:v>7</c:v>
                </c:pt>
                <c:pt idx="506">
                  <c:v>6.93</c:v>
                </c:pt>
                <c:pt idx="507">
                  <c:v>6.85</c:v>
                </c:pt>
                <c:pt idx="508">
                  <c:v>6.77</c:v>
                </c:pt>
                <c:pt idx="509">
                  <c:v>6.78</c:v>
                </c:pt>
                <c:pt idx="510">
                  <c:v>6.86</c:v>
                </c:pt>
                <c:pt idx="511">
                  <c:v>6.93</c:v>
                </c:pt>
                <c:pt idx="512">
                  <c:v>7.06</c:v>
                </c:pt>
                <c:pt idx="513">
                  <c:v>7.02</c:v>
                </c:pt>
                <c:pt idx="514">
                  <c:v>7.12</c:v>
                </c:pt>
                <c:pt idx="515">
                  <c:v>7.07</c:v>
                </c:pt>
                <c:pt idx="516">
                  <c:v>6.91</c:v>
                </c:pt>
                <c:pt idx="517">
                  <c:v>6.91</c:v>
                </c:pt>
                <c:pt idx="518">
                  <c:v>6.86</c:v>
                </c:pt>
                <c:pt idx="519">
                  <c:v>6.78</c:v>
                </c:pt>
                <c:pt idx="520">
                  <c:v>7.13</c:v>
                </c:pt>
                <c:pt idx="521">
                  <c:v>7.28</c:v>
                </c:pt>
                <c:pt idx="522">
                  <c:v>7.2</c:v>
                </c:pt>
                <c:pt idx="523">
                  <c:v>7.02</c:v>
                </c:pt>
                <c:pt idx="524">
                  <c:v>6.95</c:v>
                </c:pt>
                <c:pt idx="525">
                  <c:v>6.84</c:v>
                </c:pt>
                <c:pt idx="526">
                  <c:v>6.83</c:v>
                </c:pt>
                <c:pt idx="527">
                  <c:v>6.82</c:v>
                </c:pt>
                <c:pt idx="528">
                  <c:v>6.83</c:v>
                </c:pt>
                <c:pt idx="529">
                  <c:v>6.74</c:v>
                </c:pt>
                <c:pt idx="530">
                  <c:v>6.64</c:v>
                </c:pt>
                <c:pt idx="531">
                  <c:v>6.5</c:v>
                </c:pt>
                <c:pt idx="532">
                  <c:v>6.38</c:v>
                </c:pt>
                <c:pt idx="533">
                  <c:v>6.42</c:v>
                </c:pt>
                <c:pt idx="534">
                  <c:v>6.35</c:v>
                </c:pt>
                <c:pt idx="535">
                  <c:v>6.36</c:v>
                </c:pt>
                <c:pt idx="536">
                  <c:v>6.37</c:v>
                </c:pt>
                <c:pt idx="537">
                  <c:v>6.36</c:v>
                </c:pt>
                <c:pt idx="538">
                  <c:v>6.34</c:v>
                </c:pt>
                <c:pt idx="539">
                  <c:v>6.31</c:v>
                </c:pt>
                <c:pt idx="540">
                  <c:v>6.29</c:v>
                </c:pt>
                <c:pt idx="541">
                  <c:v>6.29</c:v>
                </c:pt>
                <c:pt idx="542">
                  <c:v>6.35</c:v>
                </c:pt>
                <c:pt idx="543">
                  <c:v>6.35</c:v>
                </c:pt>
                <c:pt idx="544">
                  <c:v>6.36</c:v>
                </c:pt>
                <c:pt idx="545">
                  <c:v>6.37</c:v>
                </c:pt>
                <c:pt idx="546">
                  <c:v>6.43</c:v>
                </c:pt>
                <c:pt idx="547">
                  <c:v>6.44</c:v>
                </c:pt>
                <c:pt idx="548">
                  <c:v>6.48</c:v>
                </c:pt>
                <c:pt idx="549">
                  <c:v>6.48</c:v>
                </c:pt>
                <c:pt idx="550">
                  <c:v>6.39</c:v>
                </c:pt>
                <c:pt idx="551">
                  <c:v>6.31</c:v>
                </c:pt>
                <c:pt idx="552">
                  <c:v>6.26</c:v>
                </c:pt>
                <c:pt idx="553">
                  <c:v>6.2</c:v>
                </c:pt>
                <c:pt idx="554">
                  <c:v>6.18</c:v>
                </c:pt>
                <c:pt idx="555">
                  <c:v>6.17</c:v>
                </c:pt>
                <c:pt idx="556">
                  <c:v>6.15</c:v>
                </c:pt>
                <c:pt idx="557">
                  <c:v>6.08</c:v>
                </c:pt>
                <c:pt idx="558">
                  <c:v>6.04</c:v>
                </c:pt>
                <c:pt idx="559">
                  <c:v>6.05</c:v>
                </c:pt>
                <c:pt idx="560">
                  <c:v>6.03</c:v>
                </c:pt>
                <c:pt idx="561">
                  <c:v>6.03</c:v>
                </c:pt>
                <c:pt idx="562">
                  <c:v>6.04</c:v>
                </c:pt>
                <c:pt idx="563">
                  <c:v>6.02</c:v>
                </c:pt>
                <c:pt idx="564">
                  <c:v>6.01</c:v>
                </c:pt>
                <c:pt idx="565">
                  <c:v>6.02</c:v>
                </c:pt>
                <c:pt idx="566">
                  <c:v>6.01</c:v>
                </c:pt>
                <c:pt idx="567">
                  <c:v>6.01</c:v>
                </c:pt>
                <c:pt idx="568">
                  <c:v>5.98</c:v>
                </c:pt>
                <c:pt idx="569">
                  <c:v>6.02</c:v>
                </c:pt>
                <c:pt idx="570">
                  <c:v>6.04</c:v>
                </c:pt>
                <c:pt idx="571">
                  <c:v>6.02</c:v>
                </c:pt>
                <c:pt idx="572">
                  <c:v>6.01</c:v>
                </c:pt>
                <c:pt idx="573">
                  <c:v>5.97</c:v>
                </c:pt>
                <c:pt idx="574">
                  <c:v>5.94</c:v>
                </c:pt>
                <c:pt idx="575">
                  <c:v>5.92</c:v>
                </c:pt>
                <c:pt idx="576">
                  <c:v>6.04</c:v>
                </c:pt>
                <c:pt idx="577">
                  <c:v>6.14</c:v>
                </c:pt>
                <c:pt idx="578">
                  <c:v>6.2</c:v>
                </c:pt>
                <c:pt idx="579">
                  <c:v>6.19</c:v>
                </c:pt>
                <c:pt idx="580">
                  <c:v>6.2</c:v>
                </c:pt>
                <c:pt idx="581">
                  <c:v>6.23</c:v>
                </c:pt>
                <c:pt idx="582">
                  <c:v>6.21</c:v>
                </c:pt>
                <c:pt idx="583">
                  <c:v>6.2</c:v>
                </c:pt>
                <c:pt idx="584">
                  <c:v>6.16</c:v>
                </c:pt>
                <c:pt idx="585">
                  <c:v>6.02</c:v>
                </c:pt>
                <c:pt idx="586">
                  <c:v>6.02</c:v>
                </c:pt>
                <c:pt idx="587">
                  <c:v>6.05</c:v>
                </c:pt>
                <c:pt idx="588">
                  <c:v>6.05</c:v>
                </c:pt>
                <c:pt idx="589">
                  <c:v>6.02</c:v>
                </c:pt>
                <c:pt idx="590">
                  <c:v>5.97</c:v>
                </c:pt>
                <c:pt idx="591">
                  <c:v>5.93</c:v>
                </c:pt>
                <c:pt idx="592">
                  <c:v>5.91</c:v>
                </c:pt>
                <c:pt idx="593">
                  <c:v>5.88</c:v>
                </c:pt>
                <c:pt idx="594">
                  <c:v>5.85</c:v>
                </c:pt>
                <c:pt idx="595">
                  <c:v>5.84</c:v>
                </c:pt>
                <c:pt idx="596">
                  <c:v>5.83</c:v>
                </c:pt>
                <c:pt idx="597">
                  <c:v>5.83</c:v>
                </c:pt>
                <c:pt idx="598">
                  <c:v>5.84</c:v>
                </c:pt>
                <c:pt idx="599">
                  <c:v>5.86</c:v>
                </c:pt>
                <c:pt idx="600">
                  <c:v>5.88</c:v>
                </c:pt>
                <c:pt idx="601">
                  <c:v>5.81</c:v>
                </c:pt>
                <c:pt idx="602">
                  <c:v>5.83</c:v>
                </c:pt>
                <c:pt idx="603">
                  <c:v>5.8</c:v>
                </c:pt>
                <c:pt idx="604">
                  <c:v>5.73</c:v>
                </c:pt>
                <c:pt idx="605">
                  <c:v>5.71</c:v>
                </c:pt>
                <c:pt idx="606">
                  <c:v>5.7</c:v>
                </c:pt>
                <c:pt idx="607">
                  <c:v>5.67</c:v>
                </c:pt>
                <c:pt idx="608">
                  <c:v>5.66</c:v>
                </c:pt>
                <c:pt idx="609">
                  <c:v>5.73</c:v>
                </c:pt>
                <c:pt idx="610">
                  <c:v>5.79</c:v>
                </c:pt>
                <c:pt idx="611">
                  <c:v>5.83</c:v>
                </c:pt>
                <c:pt idx="612">
                  <c:v>5.92</c:v>
                </c:pt>
                <c:pt idx="613">
                  <c:v>6.02</c:v>
                </c:pt>
                <c:pt idx="614">
                  <c:v>6.1</c:v>
                </c:pt>
                <c:pt idx="615">
                  <c:v>6.09</c:v>
                </c:pt>
                <c:pt idx="616">
                  <c:v>6.12</c:v>
                </c:pt>
                <c:pt idx="617">
                  <c:v>6.01</c:v>
                </c:pt>
                <c:pt idx="618">
                  <c:v>6.02</c:v>
                </c:pt>
                <c:pt idx="619">
                  <c:v>6.1</c:v>
                </c:pt>
                <c:pt idx="620">
                  <c:v>6.17</c:v>
                </c:pt>
                <c:pt idx="621">
                  <c:v>6.19</c:v>
                </c:pt>
                <c:pt idx="622">
                  <c:v>6.45</c:v>
                </c:pt>
                <c:pt idx="623">
                  <c:v>6.33</c:v>
                </c:pt>
                <c:pt idx="624">
                  <c:v>6.32</c:v>
                </c:pt>
                <c:pt idx="625">
                  <c:v>6.28</c:v>
                </c:pt>
                <c:pt idx="626">
                  <c:v>6.33</c:v>
                </c:pt>
                <c:pt idx="627">
                  <c:v>6.3</c:v>
                </c:pt>
                <c:pt idx="628">
                  <c:v>6.21</c:v>
                </c:pt>
                <c:pt idx="629">
                  <c:v>6.22</c:v>
                </c:pt>
                <c:pt idx="630">
                  <c:v>6.21</c:v>
                </c:pt>
                <c:pt idx="631">
                  <c:v>6.22</c:v>
                </c:pt>
                <c:pt idx="632">
                  <c:v>6.2</c:v>
                </c:pt>
                <c:pt idx="633">
                  <c:v>6.2</c:v>
                </c:pt>
                <c:pt idx="634">
                  <c:v>6.21</c:v>
                </c:pt>
                <c:pt idx="635">
                  <c:v>6.22</c:v>
                </c:pt>
                <c:pt idx="636">
                  <c:v>6.21</c:v>
                </c:pt>
                <c:pt idx="637">
                  <c:v>6.16</c:v>
                </c:pt>
                <c:pt idx="638">
                  <c:v>6.08</c:v>
                </c:pt>
                <c:pt idx="639">
                  <c:v>5.97</c:v>
                </c:pt>
                <c:pt idx="640">
                  <c:v>5.95</c:v>
                </c:pt>
                <c:pt idx="641">
                  <c:v>5.9</c:v>
                </c:pt>
                <c:pt idx="642">
                  <c:v>5.89</c:v>
                </c:pt>
                <c:pt idx="643">
                  <c:v>5.84</c:v>
                </c:pt>
                <c:pt idx="644">
                  <c:v>5.82</c:v>
                </c:pt>
                <c:pt idx="645">
                  <c:v>5.94</c:v>
                </c:pt>
                <c:pt idx="646">
                  <c:v>5.94</c:v>
                </c:pt>
                <c:pt idx="647">
                  <c:v>5.92</c:v>
                </c:pt>
                <c:pt idx="648">
                  <c:v>5.9</c:v>
                </c:pt>
                <c:pt idx="649">
                  <c:v>5.88</c:v>
                </c:pt>
                <c:pt idx="650">
                  <c:v>5.86</c:v>
                </c:pt>
                <c:pt idx="651">
                  <c:v>5.84</c:v>
                </c:pt>
                <c:pt idx="652">
                  <c:v>5.82</c:v>
                </c:pt>
                <c:pt idx="653">
                  <c:v>5.82</c:v>
                </c:pt>
                <c:pt idx="654">
                  <c:v>5.81</c:v>
                </c:pt>
                <c:pt idx="655">
                  <c:v>5.8</c:v>
                </c:pt>
                <c:pt idx="656">
                  <c:v>5.84</c:v>
                </c:pt>
                <c:pt idx="657">
                  <c:v>5.76</c:v>
                </c:pt>
                <c:pt idx="658">
                  <c:v>5.66</c:v>
                </c:pt>
                <c:pt idx="659">
                  <c:v>5.61</c:v>
                </c:pt>
                <c:pt idx="660">
                  <c:v>5.59</c:v>
                </c:pt>
                <c:pt idx="661">
                  <c:v>5.61</c:v>
                </c:pt>
                <c:pt idx="662">
                  <c:v>5.58</c:v>
                </c:pt>
                <c:pt idx="663">
                  <c:v>5.6</c:v>
                </c:pt>
                <c:pt idx="664">
                  <c:v>5.61</c:v>
                </c:pt>
                <c:pt idx="665">
                  <c:v>5.59</c:v>
                </c:pt>
                <c:pt idx="666">
                  <c:v>5.57</c:v>
                </c:pt>
                <c:pt idx="667">
                  <c:v>5.57</c:v>
                </c:pt>
                <c:pt idx="668">
                  <c:v>5.56</c:v>
                </c:pt>
                <c:pt idx="669">
                  <c:v>5.6</c:v>
                </c:pt>
                <c:pt idx="670">
                  <c:v>5.61</c:v>
                </c:pt>
                <c:pt idx="671">
                  <c:v>5.61</c:v>
                </c:pt>
                <c:pt idx="672">
                  <c:v>5.58</c:v>
                </c:pt>
                <c:pt idx="673">
                  <c:v>5.54</c:v>
                </c:pt>
                <c:pt idx="674">
                  <c:v>5.53</c:v>
                </c:pt>
                <c:pt idx="675">
                  <c:v>5.51</c:v>
                </c:pt>
                <c:pt idx="676">
                  <c:v>5.53</c:v>
                </c:pt>
                <c:pt idx="677">
                  <c:v>5.57</c:v>
                </c:pt>
                <c:pt idx="678">
                  <c:v>5.55</c:v>
                </c:pt>
                <c:pt idx="679">
                  <c:v>5.52</c:v>
                </c:pt>
                <c:pt idx="680">
                  <c:v>5.46</c:v>
                </c:pt>
                <c:pt idx="681">
                  <c:v>5.44</c:v>
                </c:pt>
                <c:pt idx="682">
                  <c:v>5.45</c:v>
                </c:pt>
                <c:pt idx="683">
                  <c:v>5.47</c:v>
                </c:pt>
                <c:pt idx="684">
                  <c:v>5.46</c:v>
                </c:pt>
                <c:pt idx="685">
                  <c:v>5.44</c:v>
                </c:pt>
                <c:pt idx="686">
                  <c:v>5.42</c:v>
                </c:pt>
                <c:pt idx="687">
                  <c:v>5.4</c:v>
                </c:pt>
                <c:pt idx="688">
                  <c:v>5.39</c:v>
                </c:pt>
                <c:pt idx="689">
                  <c:v>5.39</c:v>
                </c:pt>
                <c:pt idx="690">
                  <c:v>5.39</c:v>
                </c:pt>
                <c:pt idx="691">
                  <c:v>5.39</c:v>
                </c:pt>
                <c:pt idx="692">
                  <c:v>5.36</c:v>
                </c:pt>
                <c:pt idx="693">
                  <c:v>5.33</c:v>
                </c:pt>
                <c:pt idx="694">
                  <c:v>5.29</c:v>
                </c:pt>
                <c:pt idx="695">
                  <c:v>5.3</c:v>
                </c:pt>
                <c:pt idx="696">
                  <c:v>5.27</c:v>
                </c:pt>
                <c:pt idx="697">
                  <c:v>5.31</c:v>
                </c:pt>
                <c:pt idx="698">
                  <c:v>5.25</c:v>
                </c:pt>
                <c:pt idx="699">
                  <c:v>5.26</c:v>
                </c:pt>
                <c:pt idx="700">
                  <c:v>5.29</c:v>
                </c:pt>
                <c:pt idx="701">
                  <c:v>5.34</c:v>
                </c:pt>
                <c:pt idx="702">
                  <c:v>5.4</c:v>
                </c:pt>
                <c:pt idx="703">
                  <c:v>5.49</c:v>
                </c:pt>
                <c:pt idx="704">
                  <c:v>5.61</c:v>
                </c:pt>
                <c:pt idx="705">
                  <c:v>5.6</c:v>
                </c:pt>
                <c:pt idx="706">
                  <c:v>5.66</c:v>
                </c:pt>
                <c:pt idx="707">
                  <c:v>5.73</c:v>
                </c:pt>
                <c:pt idx="708">
                  <c:v>5.66</c:v>
                </c:pt>
                <c:pt idx="709">
                  <c:v>5.55</c:v>
                </c:pt>
                <c:pt idx="710">
                  <c:v>5.55</c:v>
                </c:pt>
                <c:pt idx="711">
                  <c:v>5.56</c:v>
                </c:pt>
                <c:pt idx="712">
                  <c:v>5.58</c:v>
                </c:pt>
                <c:pt idx="713">
                  <c:v>5.65</c:v>
                </c:pt>
                <c:pt idx="714">
                  <c:v>5.63</c:v>
                </c:pt>
                <c:pt idx="715">
                  <c:v>5.59</c:v>
                </c:pt>
                <c:pt idx="716">
                  <c:v>5.62</c:v>
                </c:pt>
                <c:pt idx="717">
                  <c:v>5.56</c:v>
                </c:pt>
                <c:pt idx="718">
                  <c:v>5.49</c:v>
                </c:pt>
                <c:pt idx="719">
                  <c:v>5.44</c:v>
                </c:pt>
                <c:pt idx="720">
                  <c:v>5.53</c:v>
                </c:pt>
                <c:pt idx="721">
                  <c:v>5.53</c:v>
                </c:pt>
                <c:pt idx="722">
                  <c:v>5.53</c:v>
                </c:pt>
                <c:pt idx="723">
                  <c:v>5.47</c:v>
                </c:pt>
                <c:pt idx="724">
                  <c:v>5.47</c:v>
                </c:pt>
                <c:pt idx="725">
                  <c:v>5.44</c:v>
                </c:pt>
                <c:pt idx="726">
                  <c:v>5.44</c:v>
                </c:pt>
                <c:pt idx="727">
                  <c:v>5.45</c:v>
                </c:pt>
                <c:pt idx="728">
                  <c:v>5.47</c:v>
                </c:pt>
                <c:pt idx="729">
                  <c:v>5.48</c:v>
                </c:pt>
                <c:pt idx="730">
                  <c:v>5.46</c:v>
                </c:pt>
                <c:pt idx="731">
                  <c:v>5.46</c:v>
                </c:pt>
                <c:pt idx="732">
                  <c:v>5.44</c:v>
                </c:pt>
                <c:pt idx="733">
                  <c:v>5.43</c:v>
                </c:pt>
                <c:pt idx="734">
                  <c:v>5.41</c:v>
                </c:pt>
                <c:pt idx="735">
                  <c:v>5.33</c:v>
                </c:pt>
                <c:pt idx="736">
                  <c:v>5.28</c:v>
                </c:pt>
                <c:pt idx="737">
                  <c:v>5.25</c:v>
                </c:pt>
                <c:pt idx="738">
                  <c:v>5.25</c:v>
                </c:pt>
                <c:pt idx="739">
                  <c:v>5.22</c:v>
                </c:pt>
                <c:pt idx="740">
                  <c:v>5.29</c:v>
                </c:pt>
                <c:pt idx="741">
                  <c:v>5.29</c:v>
                </c:pt>
                <c:pt idx="742">
                  <c:v>5.27</c:v>
                </c:pt>
                <c:pt idx="743">
                  <c:v>5.25</c:v>
                </c:pt>
                <c:pt idx="744">
                  <c:v>5.29</c:v>
                </c:pt>
                <c:pt idx="745">
                  <c:v>5.32</c:v>
                </c:pt>
                <c:pt idx="746">
                  <c:v>5.31</c:v>
                </c:pt>
                <c:pt idx="747">
                  <c:v>5.27</c:v>
                </c:pt>
                <c:pt idx="748">
                  <c:v>5.25</c:v>
                </c:pt>
                <c:pt idx="749">
                  <c:v>5.25</c:v>
                </c:pt>
                <c:pt idx="750">
                  <c:v>5.25</c:v>
                </c:pt>
                <c:pt idx="751">
                  <c:v>5.2</c:v>
                </c:pt>
                <c:pt idx="752">
                  <c:v>5.19</c:v>
                </c:pt>
                <c:pt idx="753">
                  <c:v>5.22</c:v>
                </c:pt>
                <c:pt idx="754">
                  <c:v>5.3</c:v>
                </c:pt>
                <c:pt idx="755">
                  <c:v>5.23</c:v>
                </c:pt>
                <c:pt idx="756">
                  <c:v>5.21</c:v>
                </c:pt>
                <c:pt idx="757">
                  <c:v>5.17</c:v>
                </c:pt>
                <c:pt idx="758">
                  <c:v>5.16</c:v>
                </c:pt>
                <c:pt idx="759">
                  <c:v>5.17</c:v>
                </c:pt>
                <c:pt idx="760">
                  <c:v>5.16</c:v>
                </c:pt>
                <c:pt idx="761">
                  <c:v>5.14</c:v>
                </c:pt>
                <c:pt idx="762">
                  <c:v>5.14</c:v>
                </c:pt>
                <c:pt idx="763">
                  <c:v>5.2</c:v>
                </c:pt>
                <c:pt idx="764">
                  <c:v>5.17</c:v>
                </c:pt>
                <c:pt idx="765">
                  <c:v>5.13</c:v>
                </c:pt>
                <c:pt idx="766">
                  <c:v>5.13</c:v>
                </c:pt>
                <c:pt idx="767">
                  <c:v>5.15</c:v>
                </c:pt>
                <c:pt idx="768">
                  <c:v>5.18</c:v>
                </c:pt>
                <c:pt idx="769">
                  <c:v>5.21</c:v>
                </c:pt>
                <c:pt idx="770">
                  <c:v>5.21</c:v>
                </c:pt>
                <c:pt idx="771">
                  <c:v>5.21</c:v>
                </c:pt>
                <c:pt idx="772">
                  <c:v>5.18</c:v>
                </c:pt>
                <c:pt idx="773">
                  <c:v>5.15</c:v>
                </c:pt>
                <c:pt idx="774">
                  <c:v>5.19</c:v>
                </c:pt>
                <c:pt idx="775">
                  <c:v>5.19</c:v>
                </c:pt>
                <c:pt idx="776">
                  <c:v>5.19</c:v>
                </c:pt>
                <c:pt idx="777">
                  <c:v>5.23</c:v>
                </c:pt>
                <c:pt idx="778">
                  <c:v>5.3</c:v>
                </c:pt>
                <c:pt idx="779">
                  <c:v>5.32</c:v>
                </c:pt>
                <c:pt idx="780">
                  <c:v>5.3</c:v>
                </c:pt>
                <c:pt idx="781">
                  <c:v>5.28</c:v>
                </c:pt>
                <c:pt idx="782">
                  <c:v>5.26</c:v>
                </c:pt>
                <c:pt idx="783">
                  <c:v>5.26</c:v>
                </c:pt>
                <c:pt idx="784">
                  <c:v>5.28</c:v>
                </c:pt>
                <c:pt idx="785">
                  <c:v>5.34</c:v>
                </c:pt>
                <c:pt idx="786">
                  <c:v>5.34</c:v>
                </c:pt>
                <c:pt idx="787">
                  <c:v>5.33</c:v>
                </c:pt>
                <c:pt idx="788">
                  <c:v>5.34</c:v>
                </c:pt>
                <c:pt idx="789">
                  <c:v>5.4</c:v>
                </c:pt>
                <c:pt idx="790">
                  <c:v>5.45</c:v>
                </c:pt>
                <c:pt idx="791">
                  <c:v>5.43</c:v>
                </c:pt>
                <c:pt idx="792">
                  <c:v>5.44</c:v>
                </c:pt>
                <c:pt idx="793">
                  <c:v>5.36</c:v>
                </c:pt>
                <c:pt idx="794">
                  <c:v>5.34</c:v>
                </c:pt>
                <c:pt idx="795">
                  <c:v>5.28</c:v>
                </c:pt>
                <c:pt idx="796">
                  <c:v>5.25</c:v>
                </c:pt>
                <c:pt idx="797">
                  <c:v>5.22</c:v>
                </c:pt>
                <c:pt idx="798">
                  <c:v>5.18</c:v>
                </c:pt>
                <c:pt idx="799">
                  <c:v>5.13</c:v>
                </c:pt>
                <c:pt idx="800">
                  <c:v>5.13</c:v>
                </c:pt>
                <c:pt idx="801">
                  <c:v>5.15</c:v>
                </c:pt>
                <c:pt idx="802">
                  <c:v>5.13</c:v>
                </c:pt>
                <c:pt idx="803">
                  <c:v>5.09</c:v>
                </c:pt>
                <c:pt idx="804">
                  <c:v>5.09</c:v>
                </c:pt>
                <c:pt idx="805">
                  <c:v>5.0999999999999996</c:v>
                </c:pt>
                <c:pt idx="806">
                  <c:v>5.12</c:v>
                </c:pt>
                <c:pt idx="807">
                  <c:v>5.09</c:v>
                </c:pt>
                <c:pt idx="808">
                  <c:v>5.08</c:v>
                </c:pt>
                <c:pt idx="809">
                  <c:v>5.07</c:v>
                </c:pt>
                <c:pt idx="810">
                  <c:v>5.08</c:v>
                </c:pt>
                <c:pt idx="811">
                  <c:v>5.09</c:v>
                </c:pt>
                <c:pt idx="812">
                  <c:v>5.08</c:v>
                </c:pt>
                <c:pt idx="813">
                  <c:v>5.19</c:v>
                </c:pt>
                <c:pt idx="814">
                  <c:v>5.27</c:v>
                </c:pt>
                <c:pt idx="815">
                  <c:v>5.34</c:v>
                </c:pt>
                <c:pt idx="816">
                  <c:v>5.25</c:v>
                </c:pt>
                <c:pt idx="817">
                  <c:v>5.27</c:v>
                </c:pt>
                <c:pt idx="818">
                  <c:v>5.26</c:v>
                </c:pt>
                <c:pt idx="819">
                  <c:v>5.27</c:v>
                </c:pt>
                <c:pt idx="820">
                  <c:v>5.29</c:v>
                </c:pt>
                <c:pt idx="821">
                  <c:v>5.28</c:v>
                </c:pt>
                <c:pt idx="822">
                  <c:v>5.27</c:v>
                </c:pt>
                <c:pt idx="823">
                  <c:v>5.25</c:v>
                </c:pt>
                <c:pt idx="824">
                  <c:v>5.23</c:v>
                </c:pt>
                <c:pt idx="825">
                  <c:v>5.23</c:v>
                </c:pt>
                <c:pt idx="826">
                  <c:v>5.19</c:v>
                </c:pt>
                <c:pt idx="827">
                  <c:v>5.18</c:v>
                </c:pt>
                <c:pt idx="828">
                  <c:v>5.16</c:v>
                </c:pt>
                <c:pt idx="829">
                  <c:v>5.18</c:v>
                </c:pt>
                <c:pt idx="830">
                  <c:v>5.17</c:v>
                </c:pt>
                <c:pt idx="831">
                  <c:v>5.17</c:v>
                </c:pt>
                <c:pt idx="832">
                  <c:v>5.17</c:v>
                </c:pt>
                <c:pt idx="833">
                  <c:v>5.14</c:v>
                </c:pt>
                <c:pt idx="834">
                  <c:v>5.12</c:v>
                </c:pt>
                <c:pt idx="835">
                  <c:v>5.13</c:v>
                </c:pt>
                <c:pt idx="836">
                  <c:v>5.12</c:v>
                </c:pt>
                <c:pt idx="837">
                  <c:v>5.12</c:v>
                </c:pt>
                <c:pt idx="838">
                  <c:v>5.1100000000000003</c:v>
                </c:pt>
                <c:pt idx="839">
                  <c:v>5.09</c:v>
                </c:pt>
                <c:pt idx="840">
                  <c:v>5.09</c:v>
                </c:pt>
                <c:pt idx="841">
                  <c:v>5.0599999999999996</c:v>
                </c:pt>
                <c:pt idx="842">
                  <c:v>5.07</c:v>
                </c:pt>
                <c:pt idx="843">
                  <c:v>5.05</c:v>
                </c:pt>
                <c:pt idx="844">
                  <c:v>5.07</c:v>
                </c:pt>
                <c:pt idx="845">
                  <c:v>5.07</c:v>
                </c:pt>
                <c:pt idx="846">
                  <c:v>5.05</c:v>
                </c:pt>
                <c:pt idx="847">
                  <c:v>5.04</c:v>
                </c:pt>
                <c:pt idx="848">
                  <c:v>5.03</c:v>
                </c:pt>
                <c:pt idx="849">
                  <c:v>5.0199999999999996</c:v>
                </c:pt>
                <c:pt idx="850">
                  <c:v>5</c:v>
                </c:pt>
                <c:pt idx="851">
                  <c:v>5.07</c:v>
                </c:pt>
                <c:pt idx="852">
                  <c:v>5.0599999999999996</c:v>
                </c:pt>
                <c:pt idx="853">
                  <c:v>5.04</c:v>
                </c:pt>
                <c:pt idx="854">
                  <c:v>5.03</c:v>
                </c:pt>
                <c:pt idx="855">
                  <c:v>5.03</c:v>
                </c:pt>
                <c:pt idx="856">
                  <c:v>5.03</c:v>
                </c:pt>
                <c:pt idx="857">
                  <c:v>5.03</c:v>
                </c:pt>
                <c:pt idx="858">
                  <c:v>5.0199999999999996</c:v>
                </c:pt>
                <c:pt idx="859">
                  <c:v>5.0199999999999996</c:v>
                </c:pt>
                <c:pt idx="860">
                  <c:v>5.03</c:v>
                </c:pt>
                <c:pt idx="861">
                  <c:v>5.03</c:v>
                </c:pt>
                <c:pt idx="862">
                  <c:v>5</c:v>
                </c:pt>
                <c:pt idx="863">
                  <c:v>4.9800000000000004</c:v>
                </c:pt>
                <c:pt idx="864">
                  <c:v>4.96</c:v>
                </c:pt>
                <c:pt idx="865">
                  <c:v>4.96</c:v>
                </c:pt>
                <c:pt idx="866">
                  <c:v>4.96</c:v>
                </c:pt>
                <c:pt idx="867">
                  <c:v>4.9400000000000004</c:v>
                </c:pt>
                <c:pt idx="868">
                  <c:v>4.93</c:v>
                </c:pt>
                <c:pt idx="869">
                  <c:v>4.9800000000000004</c:v>
                </c:pt>
                <c:pt idx="870">
                  <c:v>5</c:v>
                </c:pt>
                <c:pt idx="871">
                  <c:v>5</c:v>
                </c:pt>
                <c:pt idx="872">
                  <c:v>4.9800000000000004</c:v>
                </c:pt>
                <c:pt idx="873">
                  <c:v>5.03</c:v>
                </c:pt>
                <c:pt idx="874">
                  <c:v>5.0199999999999996</c:v>
                </c:pt>
                <c:pt idx="875">
                  <c:v>5.0199999999999996</c:v>
                </c:pt>
                <c:pt idx="876">
                  <c:v>5.0199999999999996</c:v>
                </c:pt>
                <c:pt idx="877">
                  <c:v>5.03</c:v>
                </c:pt>
                <c:pt idx="878">
                  <c:v>5.05</c:v>
                </c:pt>
                <c:pt idx="879">
                  <c:v>5.15</c:v>
                </c:pt>
                <c:pt idx="880">
                  <c:v>5.25</c:v>
                </c:pt>
                <c:pt idx="881">
                  <c:v>5.29</c:v>
                </c:pt>
                <c:pt idx="882">
                  <c:v>5.31</c:v>
                </c:pt>
                <c:pt idx="883">
                  <c:v>5.36</c:v>
                </c:pt>
                <c:pt idx="884">
                  <c:v>5.45</c:v>
                </c:pt>
                <c:pt idx="885">
                  <c:v>5.32</c:v>
                </c:pt>
                <c:pt idx="886">
                  <c:v>5.29</c:v>
                </c:pt>
                <c:pt idx="887">
                  <c:v>5.27</c:v>
                </c:pt>
                <c:pt idx="888">
                  <c:v>5.25</c:v>
                </c:pt>
                <c:pt idx="889">
                  <c:v>5.23</c:v>
                </c:pt>
                <c:pt idx="890">
                  <c:v>5.23</c:v>
                </c:pt>
                <c:pt idx="891">
                  <c:v>5.22</c:v>
                </c:pt>
                <c:pt idx="892">
                  <c:v>5.19</c:v>
                </c:pt>
                <c:pt idx="893">
                  <c:v>5.2</c:v>
                </c:pt>
                <c:pt idx="894">
                  <c:v>5.21</c:v>
                </c:pt>
                <c:pt idx="895">
                  <c:v>5.22</c:v>
                </c:pt>
                <c:pt idx="896">
                  <c:v>5.22</c:v>
                </c:pt>
                <c:pt idx="897">
                  <c:v>5.2</c:v>
                </c:pt>
                <c:pt idx="898">
                  <c:v>5.19</c:v>
                </c:pt>
                <c:pt idx="899">
                  <c:v>5.22</c:v>
                </c:pt>
                <c:pt idx="900">
                  <c:v>5.24</c:v>
                </c:pt>
                <c:pt idx="901">
                  <c:v>5.25</c:v>
                </c:pt>
                <c:pt idx="902">
                  <c:v>5.23</c:v>
                </c:pt>
                <c:pt idx="903">
                  <c:v>5.23</c:v>
                </c:pt>
                <c:pt idx="904">
                  <c:v>5.24</c:v>
                </c:pt>
                <c:pt idx="905">
                  <c:v>5.25</c:v>
                </c:pt>
                <c:pt idx="906">
                  <c:v>5.26</c:v>
                </c:pt>
                <c:pt idx="907">
                  <c:v>5.26</c:v>
                </c:pt>
                <c:pt idx="908">
                  <c:v>5.27</c:v>
                </c:pt>
                <c:pt idx="909">
                  <c:v>5.27</c:v>
                </c:pt>
                <c:pt idx="910">
                  <c:v>5.27</c:v>
                </c:pt>
                <c:pt idx="911">
                  <c:v>5.27</c:v>
                </c:pt>
                <c:pt idx="912">
                  <c:v>5.27</c:v>
                </c:pt>
                <c:pt idx="913">
                  <c:v>5.25</c:v>
                </c:pt>
                <c:pt idx="914">
                  <c:v>5.23</c:v>
                </c:pt>
                <c:pt idx="915">
                  <c:v>5.23</c:v>
                </c:pt>
                <c:pt idx="916">
                  <c:v>5.22</c:v>
                </c:pt>
                <c:pt idx="917">
                  <c:v>5.18</c:v>
                </c:pt>
                <c:pt idx="918">
                  <c:v>5.1100000000000003</c:v>
                </c:pt>
                <c:pt idx="919">
                  <c:v>5.0599999999999996</c:v>
                </c:pt>
                <c:pt idx="920">
                  <c:v>5.03</c:v>
                </c:pt>
                <c:pt idx="921">
                  <c:v>5.03</c:v>
                </c:pt>
                <c:pt idx="922">
                  <c:v>5.04</c:v>
                </c:pt>
                <c:pt idx="923">
                  <c:v>5.1100000000000003</c:v>
                </c:pt>
                <c:pt idx="924">
                  <c:v>5.09</c:v>
                </c:pt>
                <c:pt idx="925">
                  <c:v>5.09</c:v>
                </c:pt>
                <c:pt idx="926">
                  <c:v>5.0599999999999996</c:v>
                </c:pt>
                <c:pt idx="927">
                  <c:v>5.05</c:v>
                </c:pt>
                <c:pt idx="928">
                  <c:v>5.07</c:v>
                </c:pt>
                <c:pt idx="929">
                  <c:v>5.09</c:v>
                </c:pt>
                <c:pt idx="930">
                  <c:v>5.1100000000000003</c:v>
                </c:pt>
                <c:pt idx="931">
                  <c:v>5.0999999999999996</c:v>
                </c:pt>
                <c:pt idx="932">
                  <c:v>5.0599999999999996</c:v>
                </c:pt>
                <c:pt idx="933">
                  <c:v>5.05</c:v>
                </c:pt>
                <c:pt idx="934">
                  <c:v>5.04</c:v>
                </c:pt>
                <c:pt idx="935">
                  <c:v>5.04</c:v>
                </c:pt>
                <c:pt idx="936">
                  <c:v>5.09</c:v>
                </c:pt>
                <c:pt idx="937">
                  <c:v>5.16</c:v>
                </c:pt>
                <c:pt idx="938">
                  <c:v>5.17</c:v>
                </c:pt>
                <c:pt idx="939">
                  <c:v>5.21</c:v>
                </c:pt>
                <c:pt idx="940">
                  <c:v>5.31</c:v>
                </c:pt>
                <c:pt idx="941">
                  <c:v>5.36</c:v>
                </c:pt>
                <c:pt idx="942">
                  <c:v>5.46</c:v>
                </c:pt>
                <c:pt idx="943">
                  <c:v>5.39</c:v>
                </c:pt>
                <c:pt idx="944">
                  <c:v>5.5</c:v>
                </c:pt>
                <c:pt idx="945">
                  <c:v>5.67</c:v>
                </c:pt>
                <c:pt idx="946">
                  <c:v>5.62</c:v>
                </c:pt>
                <c:pt idx="947">
                  <c:v>5.68</c:v>
                </c:pt>
                <c:pt idx="948">
                  <c:v>5.68</c:v>
                </c:pt>
                <c:pt idx="949">
                  <c:v>5.58</c:v>
                </c:pt>
                <c:pt idx="950">
                  <c:v>5.49</c:v>
                </c:pt>
                <c:pt idx="951">
                  <c:v>5.48</c:v>
                </c:pt>
                <c:pt idx="952">
                  <c:v>5.49</c:v>
                </c:pt>
                <c:pt idx="953">
                  <c:v>5.49</c:v>
                </c:pt>
                <c:pt idx="954">
                  <c:v>5.54</c:v>
                </c:pt>
                <c:pt idx="955">
                  <c:v>5.55</c:v>
                </c:pt>
                <c:pt idx="956">
                  <c:v>5.49</c:v>
                </c:pt>
                <c:pt idx="957">
                  <c:v>5.49</c:v>
                </c:pt>
                <c:pt idx="958">
                  <c:v>5.54</c:v>
                </c:pt>
                <c:pt idx="959">
                  <c:v>5.58</c:v>
                </c:pt>
                <c:pt idx="960">
                  <c:v>5.64</c:v>
                </c:pt>
                <c:pt idx="961">
                  <c:v>5.62</c:v>
                </c:pt>
                <c:pt idx="962">
                  <c:v>5.57</c:v>
                </c:pt>
                <c:pt idx="963">
                  <c:v>5.6</c:v>
                </c:pt>
                <c:pt idx="964">
                  <c:v>5.59</c:v>
                </c:pt>
                <c:pt idx="965">
                  <c:v>5.58</c:v>
                </c:pt>
                <c:pt idx="966">
                  <c:v>5.57</c:v>
                </c:pt>
                <c:pt idx="967">
                  <c:v>5.58</c:v>
                </c:pt>
                <c:pt idx="968">
                  <c:v>5.59</c:v>
                </c:pt>
                <c:pt idx="969">
                  <c:v>5.61</c:v>
                </c:pt>
                <c:pt idx="970">
                  <c:v>5.61</c:v>
                </c:pt>
                <c:pt idx="971">
                  <c:v>5.65</c:v>
                </c:pt>
                <c:pt idx="972">
                  <c:v>5.68</c:v>
                </c:pt>
                <c:pt idx="973">
                  <c:v>5.68</c:v>
                </c:pt>
                <c:pt idx="974">
                  <c:v>5.71</c:v>
                </c:pt>
                <c:pt idx="975">
                  <c:v>5.74</c:v>
                </c:pt>
                <c:pt idx="976">
                  <c:v>5.74</c:v>
                </c:pt>
                <c:pt idx="977">
                  <c:v>5.72</c:v>
                </c:pt>
                <c:pt idx="978">
                  <c:v>5.75</c:v>
                </c:pt>
                <c:pt idx="979">
                  <c:v>5.74</c:v>
                </c:pt>
                <c:pt idx="980">
                  <c:v>5.69</c:v>
                </c:pt>
                <c:pt idx="981">
                  <c:v>5.71</c:v>
                </c:pt>
                <c:pt idx="982">
                  <c:v>5.71</c:v>
                </c:pt>
                <c:pt idx="983">
                  <c:v>5.7</c:v>
                </c:pt>
                <c:pt idx="984">
                  <c:v>5.64</c:v>
                </c:pt>
                <c:pt idx="985">
                  <c:v>5.64</c:v>
                </c:pt>
                <c:pt idx="986">
                  <c:v>5.64</c:v>
                </c:pt>
                <c:pt idx="987">
                  <c:v>5.59</c:v>
                </c:pt>
                <c:pt idx="988">
                  <c:v>5.58</c:v>
                </c:pt>
                <c:pt idx="989">
                  <c:v>5.55</c:v>
                </c:pt>
                <c:pt idx="990">
                  <c:v>5.51</c:v>
                </c:pt>
                <c:pt idx="991">
                  <c:v>5.48</c:v>
                </c:pt>
                <c:pt idx="992">
                  <c:v>5.45</c:v>
                </c:pt>
                <c:pt idx="993">
                  <c:v>5.45</c:v>
                </c:pt>
                <c:pt idx="994">
                  <c:v>5.54</c:v>
                </c:pt>
                <c:pt idx="995">
                  <c:v>5.57</c:v>
                </c:pt>
                <c:pt idx="996">
                  <c:v>5.61</c:v>
                </c:pt>
                <c:pt idx="997">
                  <c:v>5.64</c:v>
                </c:pt>
                <c:pt idx="998">
                  <c:v>5.72</c:v>
                </c:pt>
                <c:pt idx="999">
                  <c:v>5.69</c:v>
                </c:pt>
                <c:pt idx="1000">
                  <c:v>5.69</c:v>
                </c:pt>
                <c:pt idx="1001">
                  <c:v>5.7</c:v>
                </c:pt>
                <c:pt idx="1002">
                  <c:v>5.74</c:v>
                </c:pt>
                <c:pt idx="1003">
                  <c:v>5.74</c:v>
                </c:pt>
                <c:pt idx="1004">
                  <c:v>5.77</c:v>
                </c:pt>
                <c:pt idx="1005">
                  <c:v>5.79</c:v>
                </c:pt>
                <c:pt idx="1006">
                  <c:v>5.78</c:v>
                </c:pt>
                <c:pt idx="1007">
                  <c:v>5.8</c:v>
                </c:pt>
                <c:pt idx="1008">
                  <c:v>5.81</c:v>
                </c:pt>
                <c:pt idx="1009">
                  <c:v>5.79</c:v>
                </c:pt>
                <c:pt idx="1010">
                  <c:v>5.77</c:v>
                </c:pt>
                <c:pt idx="1011">
                  <c:v>5.75</c:v>
                </c:pt>
                <c:pt idx="1012">
                  <c:v>5.8</c:v>
                </c:pt>
                <c:pt idx="1013">
                  <c:v>5.82</c:v>
                </c:pt>
                <c:pt idx="1014">
                  <c:v>5.83</c:v>
                </c:pt>
                <c:pt idx="1015">
                  <c:v>5.85</c:v>
                </c:pt>
                <c:pt idx="1016">
                  <c:v>5.86</c:v>
                </c:pt>
                <c:pt idx="1017">
                  <c:v>5.84</c:v>
                </c:pt>
                <c:pt idx="1018">
                  <c:v>5.88</c:v>
                </c:pt>
                <c:pt idx="1019">
                  <c:v>5.87</c:v>
                </c:pt>
                <c:pt idx="1020">
                  <c:v>5.88</c:v>
                </c:pt>
                <c:pt idx="1021">
                  <c:v>5.88</c:v>
                </c:pt>
                <c:pt idx="1022">
                  <c:v>5.97</c:v>
                </c:pt>
                <c:pt idx="1023">
                  <c:v>5.96</c:v>
                </c:pt>
                <c:pt idx="1024">
                  <c:v>5.99</c:v>
                </c:pt>
                <c:pt idx="1025">
                  <c:v>6</c:v>
                </c:pt>
                <c:pt idx="1026">
                  <c:v>5.97</c:v>
                </c:pt>
                <c:pt idx="1027">
                  <c:v>5.96</c:v>
                </c:pt>
                <c:pt idx="1028">
                  <c:v>5.95</c:v>
                </c:pt>
                <c:pt idx="1029">
                  <c:v>5.94</c:v>
                </c:pt>
                <c:pt idx="1030">
                  <c:v>5.96</c:v>
                </c:pt>
                <c:pt idx="1031">
                  <c:v>5.94</c:v>
                </c:pt>
                <c:pt idx="1032">
                  <c:v>5.93</c:v>
                </c:pt>
                <c:pt idx="1033">
                  <c:v>5.93</c:v>
                </c:pt>
                <c:pt idx="1034">
                  <c:v>5.89</c:v>
                </c:pt>
                <c:pt idx="1035">
                  <c:v>5.89</c:v>
                </c:pt>
                <c:pt idx="1036">
                  <c:v>5.91</c:v>
                </c:pt>
                <c:pt idx="1037">
                  <c:v>5.95</c:v>
                </c:pt>
                <c:pt idx="1038">
                  <c:v>5.93</c:v>
                </c:pt>
                <c:pt idx="1039">
                  <c:v>5.94</c:v>
                </c:pt>
                <c:pt idx="1040">
                  <c:v>5.94</c:v>
                </c:pt>
                <c:pt idx="1041">
                  <c:v>5.98</c:v>
                </c:pt>
                <c:pt idx="1042">
                  <c:v>6.01</c:v>
                </c:pt>
                <c:pt idx="1043">
                  <c:v>6.05</c:v>
                </c:pt>
                <c:pt idx="1044">
                  <c:v>6.14</c:v>
                </c:pt>
                <c:pt idx="1045">
                  <c:v>6.13</c:v>
                </c:pt>
                <c:pt idx="1046">
                  <c:v>6.24</c:v>
                </c:pt>
                <c:pt idx="1047">
                  <c:v>6.3</c:v>
                </c:pt>
                <c:pt idx="1048">
                  <c:v>6.26</c:v>
                </c:pt>
                <c:pt idx="1049">
                  <c:v>6.26</c:v>
                </c:pt>
                <c:pt idx="1050">
                  <c:v>6.24</c:v>
                </c:pt>
                <c:pt idx="1051">
                  <c:v>6.22</c:v>
                </c:pt>
                <c:pt idx="1052">
                  <c:v>6.17</c:v>
                </c:pt>
                <c:pt idx="1053">
                  <c:v>6.14</c:v>
                </c:pt>
                <c:pt idx="1054">
                  <c:v>6.18</c:v>
                </c:pt>
                <c:pt idx="1055">
                  <c:v>6.16</c:v>
                </c:pt>
                <c:pt idx="1056">
                  <c:v>6.14</c:v>
                </c:pt>
                <c:pt idx="1057">
                  <c:v>6.11</c:v>
                </c:pt>
                <c:pt idx="1058">
                  <c:v>6.1</c:v>
                </c:pt>
                <c:pt idx="1059">
                  <c:v>6.08</c:v>
                </c:pt>
                <c:pt idx="1060">
                  <c:v>6.07</c:v>
                </c:pt>
                <c:pt idx="1061">
                  <c:v>6.06</c:v>
                </c:pt>
                <c:pt idx="1062">
                  <c:v>6.05</c:v>
                </c:pt>
                <c:pt idx="1063">
                  <c:v>6.02</c:v>
                </c:pt>
                <c:pt idx="1064">
                  <c:v>6.01</c:v>
                </c:pt>
                <c:pt idx="1065">
                  <c:v>5.98</c:v>
                </c:pt>
                <c:pt idx="1066">
                  <c:v>5.96</c:v>
                </c:pt>
                <c:pt idx="1067">
                  <c:v>5.96</c:v>
                </c:pt>
                <c:pt idx="1068">
                  <c:v>6.01</c:v>
                </c:pt>
                <c:pt idx="1069">
                  <c:v>6.01</c:v>
                </c:pt>
                <c:pt idx="1070">
                  <c:v>6.02</c:v>
                </c:pt>
                <c:pt idx="1071">
                  <c:v>6</c:v>
                </c:pt>
                <c:pt idx="1072">
                  <c:v>6</c:v>
                </c:pt>
                <c:pt idx="1073">
                  <c:v>5.97</c:v>
                </c:pt>
                <c:pt idx="1074">
                  <c:v>5.99</c:v>
                </c:pt>
                <c:pt idx="1075">
                  <c:v>6</c:v>
                </c:pt>
                <c:pt idx="1076">
                  <c:v>6.06</c:v>
                </c:pt>
                <c:pt idx="1077">
                  <c:v>6.15</c:v>
                </c:pt>
                <c:pt idx="1078">
                  <c:v>6.13</c:v>
                </c:pt>
                <c:pt idx="1079">
                  <c:v>6.16</c:v>
                </c:pt>
                <c:pt idx="1080">
                  <c:v>6.11</c:v>
                </c:pt>
                <c:pt idx="1081">
                  <c:v>6.11</c:v>
                </c:pt>
                <c:pt idx="1082">
                  <c:v>6.11</c:v>
                </c:pt>
                <c:pt idx="1083">
                  <c:v>6.09</c:v>
                </c:pt>
                <c:pt idx="1084">
                  <c:v>6.07</c:v>
                </c:pt>
                <c:pt idx="1085">
                  <c:v>6.07</c:v>
                </c:pt>
                <c:pt idx="1086">
                  <c:v>6.08</c:v>
                </c:pt>
                <c:pt idx="1087">
                  <c:v>6.07</c:v>
                </c:pt>
                <c:pt idx="1088">
                  <c:v>6.06</c:v>
                </c:pt>
                <c:pt idx="1089">
                  <c:v>6.07</c:v>
                </c:pt>
                <c:pt idx="1090">
                  <c:v>6.1</c:v>
                </c:pt>
                <c:pt idx="1091">
                  <c:v>6.16</c:v>
                </c:pt>
                <c:pt idx="1092">
                  <c:v>6.16</c:v>
                </c:pt>
                <c:pt idx="1093">
                  <c:v>6.19</c:v>
                </c:pt>
                <c:pt idx="1094">
                  <c:v>6.21</c:v>
                </c:pt>
                <c:pt idx="1095">
                  <c:v>6.2</c:v>
                </c:pt>
                <c:pt idx="1096">
                  <c:v>6.21</c:v>
                </c:pt>
                <c:pt idx="1097">
                  <c:v>6.2</c:v>
                </c:pt>
                <c:pt idx="1098">
                  <c:v>6.19</c:v>
                </c:pt>
                <c:pt idx="1099">
                  <c:v>6.17</c:v>
                </c:pt>
                <c:pt idx="1100">
                  <c:v>6.14</c:v>
                </c:pt>
                <c:pt idx="1101">
                  <c:v>6.11</c:v>
                </c:pt>
                <c:pt idx="1102">
                  <c:v>6.09</c:v>
                </c:pt>
                <c:pt idx="1103">
                  <c:v>6.08</c:v>
                </c:pt>
                <c:pt idx="1104">
                  <c:v>6.08</c:v>
                </c:pt>
                <c:pt idx="1105">
                  <c:v>6.07</c:v>
                </c:pt>
                <c:pt idx="1106">
                  <c:v>6.05</c:v>
                </c:pt>
                <c:pt idx="1107">
                  <c:v>6.07</c:v>
                </c:pt>
                <c:pt idx="1108">
                  <c:v>6.07</c:v>
                </c:pt>
                <c:pt idx="1109">
                  <c:v>6.04</c:v>
                </c:pt>
                <c:pt idx="1110">
                  <c:v>6.03</c:v>
                </c:pt>
                <c:pt idx="1111">
                  <c:v>6.03</c:v>
                </c:pt>
                <c:pt idx="1112">
                  <c:v>6.08</c:v>
                </c:pt>
                <c:pt idx="1113">
                  <c:v>6.04</c:v>
                </c:pt>
                <c:pt idx="1114">
                  <c:v>6.04</c:v>
                </c:pt>
                <c:pt idx="1115">
                  <c:v>6.04</c:v>
                </c:pt>
                <c:pt idx="1116">
                  <c:v>6.16</c:v>
                </c:pt>
                <c:pt idx="1117">
                  <c:v>6.2</c:v>
                </c:pt>
                <c:pt idx="1118">
                  <c:v>6.21</c:v>
                </c:pt>
                <c:pt idx="1119">
                  <c:v>6.27</c:v>
                </c:pt>
                <c:pt idx="1120">
                  <c:v>6.33</c:v>
                </c:pt>
                <c:pt idx="1121">
                  <c:v>6.36</c:v>
                </c:pt>
                <c:pt idx="1122">
                  <c:v>6.32</c:v>
                </c:pt>
                <c:pt idx="1123">
                  <c:v>6.3</c:v>
                </c:pt>
                <c:pt idx="1124">
                  <c:v>6.26</c:v>
                </c:pt>
                <c:pt idx="1125">
                  <c:v>6.27</c:v>
                </c:pt>
                <c:pt idx="1126">
                  <c:v>6.31</c:v>
                </c:pt>
                <c:pt idx="1127">
                  <c:v>6.35</c:v>
                </c:pt>
                <c:pt idx="1128">
                  <c:v>6.36</c:v>
                </c:pt>
                <c:pt idx="1129">
                  <c:v>6.43</c:v>
                </c:pt>
                <c:pt idx="1130">
                  <c:v>6.44</c:v>
                </c:pt>
                <c:pt idx="1131">
                  <c:v>6.5</c:v>
                </c:pt>
                <c:pt idx="1132">
                  <c:v>6.55</c:v>
                </c:pt>
                <c:pt idx="1133">
                  <c:v>6.55</c:v>
                </c:pt>
                <c:pt idx="1134">
                  <c:v>6.6</c:v>
                </c:pt>
                <c:pt idx="1135">
                  <c:v>6.61</c:v>
                </c:pt>
                <c:pt idx="1136">
                  <c:v>6.6</c:v>
                </c:pt>
                <c:pt idx="1137">
                  <c:v>6.57</c:v>
                </c:pt>
                <c:pt idx="1138">
                  <c:v>6.55</c:v>
                </c:pt>
                <c:pt idx="1139">
                  <c:v>6.54</c:v>
                </c:pt>
                <c:pt idx="1140">
                  <c:v>6.47</c:v>
                </c:pt>
                <c:pt idx="1141">
                  <c:v>6.47</c:v>
                </c:pt>
                <c:pt idx="1142">
                  <c:v>6.55</c:v>
                </c:pt>
                <c:pt idx="1143">
                  <c:v>6.56</c:v>
                </c:pt>
                <c:pt idx="1144">
                  <c:v>6.66</c:v>
                </c:pt>
                <c:pt idx="1145">
                  <c:v>6.72</c:v>
                </c:pt>
                <c:pt idx="1146">
                  <c:v>6.82</c:v>
                </c:pt>
                <c:pt idx="1147">
                  <c:v>6.86</c:v>
                </c:pt>
                <c:pt idx="1148">
                  <c:v>6.92</c:v>
                </c:pt>
                <c:pt idx="1149">
                  <c:v>7.01</c:v>
                </c:pt>
                <c:pt idx="1150">
                  <c:v>6.96</c:v>
                </c:pt>
                <c:pt idx="1151">
                  <c:v>6.96</c:v>
                </c:pt>
                <c:pt idx="1152">
                  <c:v>6.99</c:v>
                </c:pt>
                <c:pt idx="1153">
                  <c:v>6.99</c:v>
                </c:pt>
                <c:pt idx="1154">
                  <c:v>7.05</c:v>
                </c:pt>
                <c:pt idx="1155">
                  <c:v>6.99</c:v>
                </c:pt>
                <c:pt idx="1156">
                  <c:v>6.97</c:v>
                </c:pt>
                <c:pt idx="1157">
                  <c:v>7.05</c:v>
                </c:pt>
                <c:pt idx="1158">
                  <c:v>6.96</c:v>
                </c:pt>
                <c:pt idx="1159">
                  <c:v>7</c:v>
                </c:pt>
                <c:pt idx="1160">
                  <c:v>7.02</c:v>
                </c:pt>
                <c:pt idx="1161">
                  <c:v>7.15</c:v>
                </c:pt>
                <c:pt idx="1162">
                  <c:v>7.1</c:v>
                </c:pt>
                <c:pt idx="1163">
                  <c:v>7.16</c:v>
                </c:pt>
                <c:pt idx="1164">
                  <c:v>7.14</c:v>
                </c:pt>
                <c:pt idx="1165">
                  <c:v>7.07</c:v>
                </c:pt>
                <c:pt idx="1166">
                  <c:v>7.03</c:v>
                </c:pt>
                <c:pt idx="1167">
                  <c:v>7.05</c:v>
                </c:pt>
                <c:pt idx="1168">
                  <c:v>7.1</c:v>
                </c:pt>
                <c:pt idx="1169">
                  <c:v>7.16</c:v>
                </c:pt>
                <c:pt idx="1170">
                  <c:v>7.22</c:v>
                </c:pt>
                <c:pt idx="1171">
                  <c:v>7.4</c:v>
                </c:pt>
                <c:pt idx="1172">
                  <c:v>7.47</c:v>
                </c:pt>
                <c:pt idx="1173">
                  <c:v>7.52</c:v>
                </c:pt>
                <c:pt idx="1174">
                  <c:v>7.56</c:v>
                </c:pt>
                <c:pt idx="1175">
                  <c:v>7.53</c:v>
                </c:pt>
                <c:pt idx="1176">
                  <c:v>7.47</c:v>
                </c:pt>
                <c:pt idx="1177">
                  <c:v>7.5</c:v>
                </c:pt>
                <c:pt idx="1178">
                  <c:v>7.5</c:v>
                </c:pt>
                <c:pt idx="1179">
                  <c:v>7.5</c:v>
                </c:pt>
                <c:pt idx="1180">
                  <c:v>7.32</c:v>
                </c:pt>
                <c:pt idx="1181">
                  <c:v>7.19</c:v>
                </c:pt>
                <c:pt idx="1182">
                  <c:v>7.08</c:v>
                </c:pt>
                <c:pt idx="1183">
                  <c:v>6.96</c:v>
                </c:pt>
                <c:pt idx="1184">
                  <c:v>6.98</c:v>
                </c:pt>
                <c:pt idx="1185">
                  <c:v>6.94</c:v>
                </c:pt>
                <c:pt idx="1186">
                  <c:v>6.96</c:v>
                </c:pt>
                <c:pt idx="1187">
                  <c:v>6.92</c:v>
                </c:pt>
                <c:pt idx="1188">
                  <c:v>6.83</c:v>
                </c:pt>
                <c:pt idx="1189">
                  <c:v>6.82</c:v>
                </c:pt>
                <c:pt idx="1190">
                  <c:v>6.74</c:v>
                </c:pt>
                <c:pt idx="1191">
                  <c:v>6.73</c:v>
                </c:pt>
                <c:pt idx="1192">
                  <c:v>6.8</c:v>
                </c:pt>
                <c:pt idx="1193">
                  <c:v>6.78</c:v>
                </c:pt>
                <c:pt idx="1194">
                  <c:v>6.78</c:v>
                </c:pt>
                <c:pt idx="1195">
                  <c:v>6.72</c:v>
                </c:pt>
                <c:pt idx="1196">
                  <c:v>6.74</c:v>
                </c:pt>
                <c:pt idx="1197">
                  <c:v>6.73</c:v>
                </c:pt>
                <c:pt idx="1198">
                  <c:v>6.67</c:v>
                </c:pt>
                <c:pt idx="1199">
                  <c:v>6.59</c:v>
                </c:pt>
                <c:pt idx="1200">
                  <c:v>6.58</c:v>
                </c:pt>
                <c:pt idx="1201">
                  <c:v>6.56</c:v>
                </c:pt>
                <c:pt idx="1202">
                  <c:v>6.47</c:v>
                </c:pt>
                <c:pt idx="1203">
                  <c:v>6.44</c:v>
                </c:pt>
                <c:pt idx="1204">
                  <c:v>6.52</c:v>
                </c:pt>
                <c:pt idx="1205">
                  <c:v>6.54</c:v>
                </c:pt>
                <c:pt idx="1206">
                  <c:v>6.55</c:v>
                </c:pt>
                <c:pt idx="1207">
                  <c:v>6.47</c:v>
                </c:pt>
                <c:pt idx="1208">
                  <c:v>6.45</c:v>
                </c:pt>
                <c:pt idx="1209">
                  <c:v>6.45</c:v>
                </c:pt>
                <c:pt idx="1210">
                  <c:v>6.41</c:v>
                </c:pt>
                <c:pt idx="1211">
                  <c:v>6.4</c:v>
                </c:pt>
                <c:pt idx="1212">
                  <c:v>6.37</c:v>
                </c:pt>
                <c:pt idx="1213">
                  <c:v>6.35</c:v>
                </c:pt>
                <c:pt idx="1214">
                  <c:v>6.35</c:v>
                </c:pt>
                <c:pt idx="1215">
                  <c:v>6.33</c:v>
                </c:pt>
                <c:pt idx="1216">
                  <c:v>6.29</c:v>
                </c:pt>
                <c:pt idx="1217">
                  <c:v>6.26</c:v>
                </c:pt>
                <c:pt idx="1218">
                  <c:v>6.23</c:v>
                </c:pt>
                <c:pt idx="1219">
                  <c:v>6.25</c:v>
                </c:pt>
                <c:pt idx="1220">
                  <c:v>6.24</c:v>
                </c:pt>
                <c:pt idx="1221">
                  <c:v>6.25</c:v>
                </c:pt>
                <c:pt idx="1222">
                  <c:v>6.25</c:v>
                </c:pt>
                <c:pt idx="1223">
                  <c:v>6.28</c:v>
                </c:pt>
                <c:pt idx="1224">
                  <c:v>6.33</c:v>
                </c:pt>
                <c:pt idx="1225">
                  <c:v>6.41</c:v>
                </c:pt>
                <c:pt idx="1226">
                  <c:v>6.36</c:v>
                </c:pt>
                <c:pt idx="1227">
                  <c:v>6.29</c:v>
                </c:pt>
                <c:pt idx="1228">
                  <c:v>6.22</c:v>
                </c:pt>
                <c:pt idx="1229">
                  <c:v>6.18</c:v>
                </c:pt>
                <c:pt idx="1230">
                  <c:v>6.16</c:v>
                </c:pt>
                <c:pt idx="1231">
                  <c:v>6.13</c:v>
                </c:pt>
                <c:pt idx="1232">
                  <c:v>6.1</c:v>
                </c:pt>
                <c:pt idx="1233">
                  <c:v>6.09</c:v>
                </c:pt>
                <c:pt idx="1234">
                  <c:v>6.05</c:v>
                </c:pt>
                <c:pt idx="1235">
                  <c:v>6.1</c:v>
                </c:pt>
                <c:pt idx="1236">
                  <c:v>6.15</c:v>
                </c:pt>
                <c:pt idx="1237">
                  <c:v>6.11</c:v>
                </c:pt>
                <c:pt idx="1238">
                  <c:v>6.11</c:v>
                </c:pt>
                <c:pt idx="1239">
                  <c:v>6.12</c:v>
                </c:pt>
                <c:pt idx="1240">
                  <c:v>6.07</c:v>
                </c:pt>
                <c:pt idx="1241">
                  <c:v>6.13</c:v>
                </c:pt>
                <c:pt idx="1242">
                  <c:v>6.08</c:v>
                </c:pt>
                <c:pt idx="1243">
                  <c:v>6.07</c:v>
                </c:pt>
                <c:pt idx="1244">
                  <c:v>6.03</c:v>
                </c:pt>
                <c:pt idx="1245">
                  <c:v>6.04</c:v>
                </c:pt>
                <c:pt idx="1246">
                  <c:v>6</c:v>
                </c:pt>
                <c:pt idx="1247">
                  <c:v>6</c:v>
                </c:pt>
                <c:pt idx="1248">
                  <c:v>6</c:v>
                </c:pt>
                <c:pt idx="1249">
                  <c:v>5.98</c:v>
                </c:pt>
                <c:pt idx="1250">
                  <c:v>5.95</c:v>
                </c:pt>
                <c:pt idx="1251">
                  <c:v>5.91</c:v>
                </c:pt>
                <c:pt idx="1252">
                  <c:v>5.9</c:v>
                </c:pt>
                <c:pt idx="1253">
                  <c:v>5.88</c:v>
                </c:pt>
                <c:pt idx="1254">
                  <c:v>5.88</c:v>
                </c:pt>
                <c:pt idx="1255">
                  <c:v>5.9</c:v>
                </c:pt>
                <c:pt idx="1256">
                  <c:v>5.92</c:v>
                </c:pt>
                <c:pt idx="1257">
                  <c:v>5.9</c:v>
                </c:pt>
                <c:pt idx="1258">
                  <c:v>5.89</c:v>
                </c:pt>
                <c:pt idx="1259">
                  <c:v>5.93</c:v>
                </c:pt>
                <c:pt idx="1260">
                  <c:v>5.92</c:v>
                </c:pt>
                <c:pt idx="1261">
                  <c:v>5.91</c:v>
                </c:pt>
                <c:pt idx="1262">
                  <c:v>5.88</c:v>
                </c:pt>
                <c:pt idx="1263">
                  <c:v>5.88</c:v>
                </c:pt>
                <c:pt idx="1264">
                  <c:v>5.93</c:v>
                </c:pt>
                <c:pt idx="1265">
                  <c:v>5.91</c:v>
                </c:pt>
                <c:pt idx="1266">
                  <c:v>5.97</c:v>
                </c:pt>
                <c:pt idx="1267">
                  <c:v>6.01</c:v>
                </c:pt>
                <c:pt idx="1268">
                  <c:v>6.03</c:v>
                </c:pt>
                <c:pt idx="1269">
                  <c:v>6.11</c:v>
                </c:pt>
                <c:pt idx="1270">
                  <c:v>6.11</c:v>
                </c:pt>
                <c:pt idx="1271">
                  <c:v>6.22</c:v>
                </c:pt>
                <c:pt idx="1272">
                  <c:v>6.19</c:v>
                </c:pt>
                <c:pt idx="1273">
                  <c:v>6.19</c:v>
                </c:pt>
                <c:pt idx="1274">
                  <c:v>6.14</c:v>
                </c:pt>
                <c:pt idx="1275">
                  <c:v>6.13</c:v>
                </c:pt>
                <c:pt idx="1276">
                  <c:v>6.14</c:v>
                </c:pt>
                <c:pt idx="1277">
                  <c:v>6.1</c:v>
                </c:pt>
                <c:pt idx="1278">
                  <c:v>6.1</c:v>
                </c:pt>
                <c:pt idx="1279">
                  <c:v>6.19</c:v>
                </c:pt>
                <c:pt idx="1280">
                  <c:v>6.17</c:v>
                </c:pt>
                <c:pt idx="1281">
                  <c:v>6.17</c:v>
                </c:pt>
                <c:pt idx="1282">
                  <c:v>6.16</c:v>
                </c:pt>
                <c:pt idx="1283">
                  <c:v>6.25</c:v>
                </c:pt>
                <c:pt idx="1284">
                  <c:v>6.23</c:v>
                </c:pt>
                <c:pt idx="1285">
                  <c:v>6.37</c:v>
                </c:pt>
                <c:pt idx="1286">
                  <c:v>6.4</c:v>
                </c:pt>
                <c:pt idx="1287">
                  <c:v>6.3</c:v>
                </c:pt>
                <c:pt idx="1288">
                  <c:v>6.25</c:v>
                </c:pt>
                <c:pt idx="1289">
                  <c:v>6.22</c:v>
                </c:pt>
                <c:pt idx="1290">
                  <c:v>6.14</c:v>
                </c:pt>
                <c:pt idx="1291">
                  <c:v>6.06</c:v>
                </c:pt>
                <c:pt idx="1292">
                  <c:v>6.02</c:v>
                </c:pt>
                <c:pt idx="1293">
                  <c:v>6.02</c:v>
                </c:pt>
                <c:pt idx="1294">
                  <c:v>6.01</c:v>
                </c:pt>
                <c:pt idx="1295">
                  <c:v>6.01</c:v>
                </c:pt>
                <c:pt idx="1296">
                  <c:v>6.01</c:v>
                </c:pt>
                <c:pt idx="1297">
                  <c:v>5.92</c:v>
                </c:pt>
                <c:pt idx="1298">
                  <c:v>5.86</c:v>
                </c:pt>
                <c:pt idx="1299">
                  <c:v>5.7</c:v>
                </c:pt>
                <c:pt idx="1300">
                  <c:v>5.69</c:v>
                </c:pt>
                <c:pt idx="1301">
                  <c:v>5.69</c:v>
                </c:pt>
                <c:pt idx="1302">
                  <c:v>5.75</c:v>
                </c:pt>
                <c:pt idx="1303">
                  <c:v>5.75</c:v>
                </c:pt>
                <c:pt idx="1304">
                  <c:v>5.73</c:v>
                </c:pt>
                <c:pt idx="1305">
                  <c:v>5.69</c:v>
                </c:pt>
                <c:pt idx="1306">
                  <c:v>5.7</c:v>
                </c:pt>
                <c:pt idx="1307">
                  <c:v>5.63</c:v>
                </c:pt>
                <c:pt idx="1308">
                  <c:v>5.63</c:v>
                </c:pt>
                <c:pt idx="1309">
                  <c:v>5.59</c:v>
                </c:pt>
                <c:pt idx="1310">
                  <c:v>5.59</c:v>
                </c:pt>
                <c:pt idx="1311">
                  <c:v>5.63</c:v>
                </c:pt>
                <c:pt idx="1312">
                  <c:v>5.66</c:v>
                </c:pt>
                <c:pt idx="1313">
                  <c:v>5.7</c:v>
                </c:pt>
                <c:pt idx="1314">
                  <c:v>5.66</c:v>
                </c:pt>
                <c:pt idx="1315">
                  <c:v>5.67</c:v>
                </c:pt>
                <c:pt idx="1316">
                  <c:v>5.68</c:v>
                </c:pt>
                <c:pt idx="1317">
                  <c:v>5.66</c:v>
                </c:pt>
                <c:pt idx="1318">
                  <c:v>5.65</c:v>
                </c:pt>
                <c:pt idx="1319">
                  <c:v>5.68</c:v>
                </c:pt>
                <c:pt idx="1320">
                  <c:v>5.73</c:v>
                </c:pt>
                <c:pt idx="1321">
                  <c:v>5.72</c:v>
                </c:pt>
                <c:pt idx="1322">
                  <c:v>5.7</c:v>
                </c:pt>
                <c:pt idx="1323">
                  <c:v>5.67</c:v>
                </c:pt>
                <c:pt idx="1324">
                  <c:v>5.64</c:v>
                </c:pt>
                <c:pt idx="1325">
                  <c:v>5.61</c:v>
                </c:pt>
                <c:pt idx="1326">
                  <c:v>5.6</c:v>
                </c:pt>
                <c:pt idx="1327">
                  <c:v>5.6</c:v>
                </c:pt>
                <c:pt idx="1328">
                  <c:v>5.63</c:v>
                </c:pt>
                <c:pt idx="1329">
                  <c:v>5.67</c:v>
                </c:pt>
                <c:pt idx="1330">
                  <c:v>5.67</c:v>
                </c:pt>
                <c:pt idx="1331">
                  <c:v>5.76</c:v>
                </c:pt>
                <c:pt idx="1332">
                  <c:v>5.95</c:v>
                </c:pt>
                <c:pt idx="1333">
                  <c:v>5.92</c:v>
                </c:pt>
                <c:pt idx="1334">
                  <c:v>5.93</c:v>
                </c:pt>
                <c:pt idx="1335">
                  <c:v>5.8</c:v>
                </c:pt>
                <c:pt idx="1336">
                  <c:v>5.81</c:v>
                </c:pt>
                <c:pt idx="1337">
                  <c:v>5.87</c:v>
                </c:pt>
                <c:pt idx="1338">
                  <c:v>5.83</c:v>
                </c:pt>
                <c:pt idx="1339">
                  <c:v>5.95</c:v>
                </c:pt>
                <c:pt idx="1340">
                  <c:v>5.97</c:v>
                </c:pt>
                <c:pt idx="1341">
                  <c:v>5.93</c:v>
                </c:pt>
                <c:pt idx="1342">
                  <c:v>5.88</c:v>
                </c:pt>
                <c:pt idx="1343">
                  <c:v>5.84</c:v>
                </c:pt>
                <c:pt idx="1344">
                  <c:v>5.75</c:v>
                </c:pt>
                <c:pt idx="1345">
                  <c:v>5.71</c:v>
                </c:pt>
                <c:pt idx="1346">
                  <c:v>5.73</c:v>
                </c:pt>
                <c:pt idx="1347">
                  <c:v>5.74</c:v>
                </c:pt>
                <c:pt idx="1348">
                  <c:v>5.7</c:v>
                </c:pt>
                <c:pt idx="1349">
                  <c:v>5.69</c:v>
                </c:pt>
                <c:pt idx="1350">
                  <c:v>5.65</c:v>
                </c:pt>
                <c:pt idx="1351">
                  <c:v>5.63</c:v>
                </c:pt>
                <c:pt idx="1352">
                  <c:v>5.67</c:v>
                </c:pt>
                <c:pt idx="1353">
                  <c:v>5.68</c:v>
                </c:pt>
                <c:pt idx="1354">
                  <c:v>5.73</c:v>
                </c:pt>
                <c:pt idx="1355">
                  <c:v>5.7</c:v>
                </c:pt>
                <c:pt idx="1356">
                  <c:v>5.64</c:v>
                </c:pt>
                <c:pt idx="1357">
                  <c:v>5.63</c:v>
                </c:pt>
                <c:pt idx="1358">
                  <c:v>5.6</c:v>
                </c:pt>
                <c:pt idx="1359">
                  <c:v>5.6</c:v>
                </c:pt>
                <c:pt idx="1360">
                  <c:v>5.62</c:v>
                </c:pt>
                <c:pt idx="1361">
                  <c:v>5.57</c:v>
                </c:pt>
                <c:pt idx="1362">
                  <c:v>5.59</c:v>
                </c:pt>
                <c:pt idx="1363">
                  <c:v>5.56</c:v>
                </c:pt>
                <c:pt idx="1364">
                  <c:v>5.55</c:v>
                </c:pt>
                <c:pt idx="1365">
                  <c:v>5.56</c:v>
                </c:pt>
                <c:pt idx="1366">
                  <c:v>5.53</c:v>
                </c:pt>
                <c:pt idx="1367">
                  <c:v>5.53</c:v>
                </c:pt>
                <c:pt idx="1368">
                  <c:v>5.54</c:v>
                </c:pt>
                <c:pt idx="1369">
                  <c:v>5.55</c:v>
                </c:pt>
                <c:pt idx="1370">
                  <c:v>5.62</c:v>
                </c:pt>
                <c:pt idx="1371">
                  <c:v>5.63</c:v>
                </c:pt>
                <c:pt idx="1372">
                  <c:v>5.64</c:v>
                </c:pt>
                <c:pt idx="1373">
                  <c:v>5.65</c:v>
                </c:pt>
                <c:pt idx="1374">
                  <c:v>5.65</c:v>
                </c:pt>
                <c:pt idx="1375">
                  <c:v>5.75</c:v>
                </c:pt>
                <c:pt idx="1376">
                  <c:v>5.79</c:v>
                </c:pt>
                <c:pt idx="1377">
                  <c:v>5.77</c:v>
                </c:pt>
                <c:pt idx="1378">
                  <c:v>5.76</c:v>
                </c:pt>
                <c:pt idx="1379">
                  <c:v>5.8</c:v>
                </c:pt>
                <c:pt idx="1380">
                  <c:v>5.77</c:v>
                </c:pt>
                <c:pt idx="1381">
                  <c:v>5.76</c:v>
                </c:pt>
                <c:pt idx="1382">
                  <c:v>5.69</c:v>
                </c:pt>
                <c:pt idx="1383">
                  <c:v>5.66</c:v>
                </c:pt>
                <c:pt idx="1384">
                  <c:v>5.61</c:v>
                </c:pt>
                <c:pt idx="1385">
                  <c:v>5.59</c:v>
                </c:pt>
                <c:pt idx="1386">
                  <c:v>5.58</c:v>
                </c:pt>
                <c:pt idx="1387">
                  <c:v>5.57</c:v>
                </c:pt>
                <c:pt idx="1388">
                  <c:v>5.55</c:v>
                </c:pt>
                <c:pt idx="1389">
                  <c:v>5.53</c:v>
                </c:pt>
                <c:pt idx="1390">
                  <c:v>5.51</c:v>
                </c:pt>
                <c:pt idx="1391">
                  <c:v>5.5</c:v>
                </c:pt>
                <c:pt idx="1392">
                  <c:v>5.47</c:v>
                </c:pt>
                <c:pt idx="1393">
                  <c:v>5.47</c:v>
                </c:pt>
                <c:pt idx="1394">
                  <c:v>5.46</c:v>
                </c:pt>
                <c:pt idx="1395">
                  <c:v>5.51</c:v>
                </c:pt>
                <c:pt idx="1396">
                  <c:v>5.59</c:v>
                </c:pt>
                <c:pt idx="1397">
                  <c:v>5.55</c:v>
                </c:pt>
                <c:pt idx="1398">
                  <c:v>5.5</c:v>
                </c:pt>
                <c:pt idx="1399">
                  <c:v>5.52</c:v>
                </c:pt>
                <c:pt idx="1400">
                  <c:v>5.53</c:v>
                </c:pt>
                <c:pt idx="1401">
                  <c:v>5.53</c:v>
                </c:pt>
                <c:pt idx="1402">
                  <c:v>5.56</c:v>
                </c:pt>
                <c:pt idx="1403">
                  <c:v>5.56</c:v>
                </c:pt>
                <c:pt idx="1404">
                  <c:v>5.56</c:v>
                </c:pt>
                <c:pt idx="1405">
                  <c:v>5.58</c:v>
                </c:pt>
                <c:pt idx="1406">
                  <c:v>5.57</c:v>
                </c:pt>
                <c:pt idx="1407">
                  <c:v>5.57</c:v>
                </c:pt>
                <c:pt idx="1408">
                  <c:v>5.59</c:v>
                </c:pt>
                <c:pt idx="1409">
                  <c:v>5.6</c:v>
                </c:pt>
                <c:pt idx="1410">
                  <c:v>5.62</c:v>
                </c:pt>
                <c:pt idx="1411">
                  <c:v>5.65</c:v>
                </c:pt>
                <c:pt idx="1412">
                  <c:v>5.63</c:v>
                </c:pt>
                <c:pt idx="1413">
                  <c:v>5.58</c:v>
                </c:pt>
                <c:pt idx="1414">
                  <c:v>5.53</c:v>
                </c:pt>
                <c:pt idx="1415">
                  <c:v>5.5</c:v>
                </c:pt>
                <c:pt idx="1416">
                  <c:v>5.49</c:v>
                </c:pt>
                <c:pt idx="1417">
                  <c:v>5.49</c:v>
                </c:pt>
                <c:pt idx="1418">
                  <c:v>5.53</c:v>
                </c:pt>
                <c:pt idx="1419">
                  <c:v>5.55</c:v>
                </c:pt>
                <c:pt idx="1420">
                  <c:v>5.58</c:v>
                </c:pt>
                <c:pt idx="1421">
                  <c:v>5.52</c:v>
                </c:pt>
                <c:pt idx="1422">
                  <c:v>5.51</c:v>
                </c:pt>
                <c:pt idx="1423">
                  <c:v>5.46</c:v>
                </c:pt>
                <c:pt idx="1424">
                  <c:v>5.45</c:v>
                </c:pt>
                <c:pt idx="1425">
                  <c:v>5.44</c:v>
                </c:pt>
                <c:pt idx="1426">
                  <c:v>5.4</c:v>
                </c:pt>
                <c:pt idx="1427">
                  <c:v>5.34</c:v>
                </c:pt>
                <c:pt idx="1428">
                  <c:v>5.28</c:v>
                </c:pt>
                <c:pt idx="1429">
                  <c:v>5.22</c:v>
                </c:pt>
                <c:pt idx="1430">
                  <c:v>5.19</c:v>
                </c:pt>
                <c:pt idx="1431">
                  <c:v>5.15</c:v>
                </c:pt>
                <c:pt idx="1432">
                  <c:v>5.15</c:v>
                </c:pt>
                <c:pt idx="1433">
                  <c:v>5.14</c:v>
                </c:pt>
                <c:pt idx="1434">
                  <c:v>5.15</c:v>
                </c:pt>
                <c:pt idx="1435">
                  <c:v>5.14</c:v>
                </c:pt>
                <c:pt idx="1436">
                  <c:v>5.13</c:v>
                </c:pt>
                <c:pt idx="1437">
                  <c:v>5.12</c:v>
                </c:pt>
                <c:pt idx="1438">
                  <c:v>5.13</c:v>
                </c:pt>
                <c:pt idx="1439">
                  <c:v>5.15</c:v>
                </c:pt>
                <c:pt idx="1440">
                  <c:v>5.0999999999999996</c:v>
                </c:pt>
                <c:pt idx="1441">
                  <c:v>5.08</c:v>
                </c:pt>
                <c:pt idx="1442">
                  <c:v>5.07</c:v>
                </c:pt>
                <c:pt idx="1443">
                  <c:v>5.07</c:v>
                </c:pt>
                <c:pt idx="1444">
                  <c:v>5.0599999999999996</c:v>
                </c:pt>
                <c:pt idx="1445">
                  <c:v>5.04</c:v>
                </c:pt>
                <c:pt idx="1446">
                  <c:v>5.01</c:v>
                </c:pt>
                <c:pt idx="1447">
                  <c:v>5</c:v>
                </c:pt>
                <c:pt idx="1448">
                  <c:v>4.96</c:v>
                </c:pt>
                <c:pt idx="1449">
                  <c:v>4.95</c:v>
                </c:pt>
                <c:pt idx="1450">
                  <c:v>4.93</c:v>
                </c:pt>
                <c:pt idx="1451">
                  <c:v>4.8899999999999997</c:v>
                </c:pt>
                <c:pt idx="1452">
                  <c:v>4.8899999999999997</c:v>
                </c:pt>
                <c:pt idx="1453">
                  <c:v>4.93</c:v>
                </c:pt>
                <c:pt idx="1454">
                  <c:v>4.9400000000000004</c:v>
                </c:pt>
                <c:pt idx="1455">
                  <c:v>5.01</c:v>
                </c:pt>
                <c:pt idx="1456">
                  <c:v>5.05</c:v>
                </c:pt>
                <c:pt idx="1457">
                  <c:v>5.27</c:v>
                </c:pt>
                <c:pt idx="1458">
                  <c:v>5.18</c:v>
                </c:pt>
                <c:pt idx="1459">
                  <c:v>5.13</c:v>
                </c:pt>
                <c:pt idx="1460">
                  <c:v>5.23</c:v>
                </c:pt>
                <c:pt idx="1461">
                  <c:v>5.25</c:v>
                </c:pt>
                <c:pt idx="1462">
                  <c:v>5.24</c:v>
                </c:pt>
                <c:pt idx="1463">
                  <c:v>5.18</c:v>
                </c:pt>
                <c:pt idx="1464">
                  <c:v>5.0999999999999996</c:v>
                </c:pt>
                <c:pt idx="1465">
                  <c:v>5.05</c:v>
                </c:pt>
                <c:pt idx="1466">
                  <c:v>5.0599999999999996</c:v>
                </c:pt>
                <c:pt idx="1467">
                  <c:v>5.0599999999999996</c:v>
                </c:pt>
                <c:pt idx="1468">
                  <c:v>4.99</c:v>
                </c:pt>
                <c:pt idx="1469">
                  <c:v>4.95</c:v>
                </c:pt>
                <c:pt idx="1470">
                  <c:v>4.9400000000000004</c:v>
                </c:pt>
                <c:pt idx="1471">
                  <c:v>4.91</c:v>
                </c:pt>
                <c:pt idx="1472">
                  <c:v>4.91</c:v>
                </c:pt>
                <c:pt idx="1473">
                  <c:v>4.92</c:v>
                </c:pt>
                <c:pt idx="1474">
                  <c:v>4.8899999999999997</c:v>
                </c:pt>
                <c:pt idx="1475">
                  <c:v>4.9000000000000004</c:v>
                </c:pt>
                <c:pt idx="1476">
                  <c:v>4.91</c:v>
                </c:pt>
                <c:pt idx="1477">
                  <c:v>5.17</c:v>
                </c:pt>
                <c:pt idx="1478">
                  <c:v>5.23</c:v>
                </c:pt>
                <c:pt idx="1479">
                  <c:v>5.32</c:v>
                </c:pt>
                <c:pt idx="1480">
                  <c:v>5.56</c:v>
                </c:pt>
                <c:pt idx="1481">
                  <c:v>5.8</c:v>
                </c:pt>
                <c:pt idx="1482">
                  <c:v>5.82</c:v>
                </c:pt>
                <c:pt idx="1483">
                  <c:v>5.74</c:v>
                </c:pt>
                <c:pt idx="1484">
                  <c:v>5.55</c:v>
                </c:pt>
                <c:pt idx="1485">
                  <c:v>5.42</c:v>
                </c:pt>
                <c:pt idx="1486">
                  <c:v>5.59</c:v>
                </c:pt>
                <c:pt idx="1487">
                  <c:v>5.96</c:v>
                </c:pt>
                <c:pt idx="1488">
                  <c:v>6.83</c:v>
                </c:pt>
                <c:pt idx="1489">
                  <c:v>6.76</c:v>
                </c:pt>
                <c:pt idx="1490">
                  <c:v>7</c:v>
                </c:pt>
                <c:pt idx="1491">
                  <c:v>7.8</c:v>
                </c:pt>
                <c:pt idx="1492">
                  <c:v>7.89</c:v>
                </c:pt>
                <c:pt idx="1493">
                  <c:v>8.7200000000000006</c:v>
                </c:pt>
                <c:pt idx="1494">
                  <c:v>9.0500000000000007</c:v>
                </c:pt>
                <c:pt idx="1495">
                  <c:v>9.93</c:v>
                </c:pt>
                <c:pt idx="1496">
                  <c:v>10.6</c:v>
                </c:pt>
                <c:pt idx="1497">
                  <c:v>10.72</c:v>
                </c:pt>
                <c:pt idx="1498">
                  <c:v>11.24</c:v>
                </c:pt>
                <c:pt idx="1499">
                  <c:v>11.03</c:v>
                </c:pt>
                <c:pt idx="1500">
                  <c:v>10.61</c:v>
                </c:pt>
                <c:pt idx="1501">
                  <c:v>9.82</c:v>
                </c:pt>
                <c:pt idx="1502">
                  <c:v>9.5399999999999991</c:v>
                </c:pt>
                <c:pt idx="1503">
                  <c:v>9.42</c:v>
                </c:pt>
                <c:pt idx="1504">
                  <c:v>9.3699999999999992</c:v>
                </c:pt>
                <c:pt idx="1505">
                  <c:v>9.61</c:v>
                </c:pt>
                <c:pt idx="1506">
                  <c:v>9.6300000000000008</c:v>
                </c:pt>
                <c:pt idx="1507">
                  <c:v>9.77</c:v>
                </c:pt>
                <c:pt idx="1508">
                  <c:v>9.7100000000000009</c:v>
                </c:pt>
                <c:pt idx="1509">
                  <c:v>9.41</c:v>
                </c:pt>
                <c:pt idx="1510">
                  <c:v>9.34</c:v>
                </c:pt>
                <c:pt idx="1511">
                  <c:v>8.61</c:v>
                </c:pt>
                <c:pt idx="1512">
                  <c:v>8.4700000000000006</c:v>
                </c:pt>
                <c:pt idx="1513">
                  <c:v>8.0500000000000007</c:v>
                </c:pt>
                <c:pt idx="1514">
                  <c:v>8.14</c:v>
                </c:pt>
                <c:pt idx="1515">
                  <c:v>8.1</c:v>
                </c:pt>
                <c:pt idx="1516">
                  <c:v>7.91</c:v>
                </c:pt>
                <c:pt idx="1517">
                  <c:v>8.02</c:v>
                </c:pt>
                <c:pt idx="1518">
                  <c:v>8.3000000000000007</c:v>
                </c:pt>
                <c:pt idx="1519">
                  <c:v>8.31</c:v>
                </c:pt>
                <c:pt idx="1520">
                  <c:v>8.3000000000000007</c:v>
                </c:pt>
                <c:pt idx="1521">
                  <c:v>8.41</c:v>
                </c:pt>
                <c:pt idx="1522">
                  <c:v>8.41</c:v>
                </c:pt>
                <c:pt idx="1523">
                  <c:v>8.3699999999999992</c:v>
                </c:pt>
                <c:pt idx="1524">
                  <c:v>8.25</c:v>
                </c:pt>
                <c:pt idx="1525">
                  <c:v>8.02</c:v>
                </c:pt>
                <c:pt idx="1526">
                  <c:v>8.08</c:v>
                </c:pt>
                <c:pt idx="1527">
                  <c:v>8.17</c:v>
                </c:pt>
                <c:pt idx="1528">
                  <c:v>8.0399999999999991</c:v>
                </c:pt>
                <c:pt idx="1529">
                  <c:v>8.0500000000000007</c:v>
                </c:pt>
                <c:pt idx="1530">
                  <c:v>7.98</c:v>
                </c:pt>
                <c:pt idx="1531">
                  <c:v>7.94</c:v>
                </c:pt>
                <c:pt idx="1532">
                  <c:v>7.93</c:v>
                </c:pt>
                <c:pt idx="1533">
                  <c:v>7.83</c:v>
                </c:pt>
                <c:pt idx="1534">
                  <c:v>7.94</c:v>
                </c:pt>
                <c:pt idx="1535">
                  <c:v>8.07</c:v>
                </c:pt>
                <c:pt idx="1536">
                  <c:v>8.06</c:v>
                </c:pt>
                <c:pt idx="1537">
                  <c:v>7.83</c:v>
                </c:pt>
                <c:pt idx="1538">
                  <c:v>7.75</c:v>
                </c:pt>
                <c:pt idx="1539">
                  <c:v>7.57</c:v>
                </c:pt>
                <c:pt idx="1540">
                  <c:v>7.47</c:v>
                </c:pt>
                <c:pt idx="1541">
                  <c:v>7.46</c:v>
                </c:pt>
                <c:pt idx="1542">
                  <c:v>7.47</c:v>
                </c:pt>
                <c:pt idx="1543">
                  <c:v>7.24</c:v>
                </c:pt>
                <c:pt idx="1544">
                  <c:v>7.16</c:v>
                </c:pt>
                <c:pt idx="1545">
                  <c:v>7.08</c:v>
                </c:pt>
                <c:pt idx="1546">
                  <c:v>7.12</c:v>
                </c:pt>
                <c:pt idx="1547">
                  <c:v>6.98</c:v>
                </c:pt>
                <c:pt idx="1548">
                  <c:v>6.88</c:v>
                </c:pt>
                <c:pt idx="1549">
                  <c:v>6.69</c:v>
                </c:pt>
                <c:pt idx="1550">
                  <c:v>6.41</c:v>
                </c:pt>
                <c:pt idx="1551">
                  <c:v>6.4</c:v>
                </c:pt>
                <c:pt idx="1552">
                  <c:v>6.13</c:v>
                </c:pt>
                <c:pt idx="1553">
                  <c:v>6.06</c:v>
                </c:pt>
                <c:pt idx="1554">
                  <c:v>6.22</c:v>
                </c:pt>
                <c:pt idx="1555">
                  <c:v>6.32</c:v>
                </c:pt>
                <c:pt idx="1556">
                  <c:v>6.67</c:v>
                </c:pt>
                <c:pt idx="1557">
                  <c:v>6.62</c:v>
                </c:pt>
                <c:pt idx="1558">
                  <c:v>6.64</c:v>
                </c:pt>
                <c:pt idx="1559">
                  <c:v>6.28</c:v>
                </c:pt>
                <c:pt idx="1560">
                  <c:v>6.3</c:v>
                </c:pt>
                <c:pt idx="1561">
                  <c:v>6.4</c:v>
                </c:pt>
                <c:pt idx="1562">
                  <c:v>6.39</c:v>
                </c:pt>
                <c:pt idx="1563">
                  <c:v>6.41</c:v>
                </c:pt>
                <c:pt idx="1564">
                  <c:v>6.38</c:v>
                </c:pt>
                <c:pt idx="1565">
                  <c:v>6.51</c:v>
                </c:pt>
                <c:pt idx="1566">
                  <c:v>6.57</c:v>
                </c:pt>
                <c:pt idx="1567">
                  <c:v>6.62</c:v>
                </c:pt>
                <c:pt idx="1568">
                  <c:v>6.69</c:v>
                </c:pt>
                <c:pt idx="1569">
                  <c:v>6.65</c:v>
                </c:pt>
                <c:pt idx="1570">
                  <c:v>6.59</c:v>
                </c:pt>
                <c:pt idx="1571">
                  <c:v>6.47</c:v>
                </c:pt>
                <c:pt idx="1572">
                  <c:v>6.46</c:v>
                </c:pt>
                <c:pt idx="1573">
                  <c:v>6.35</c:v>
                </c:pt>
                <c:pt idx="1574">
                  <c:v>6.34</c:v>
                </c:pt>
                <c:pt idx="1575">
                  <c:v>6.35</c:v>
                </c:pt>
                <c:pt idx="1576">
                  <c:v>6.39</c:v>
                </c:pt>
                <c:pt idx="1577">
                  <c:v>6.41</c:v>
                </c:pt>
                <c:pt idx="1578">
                  <c:v>6.32</c:v>
                </c:pt>
                <c:pt idx="1579">
                  <c:v>6.34</c:v>
                </c:pt>
                <c:pt idx="1580">
                  <c:v>6.18</c:v>
                </c:pt>
                <c:pt idx="1581">
                  <c:v>6.13</c:v>
                </c:pt>
                <c:pt idx="1582">
                  <c:v>6.11</c:v>
                </c:pt>
                <c:pt idx="1583">
                  <c:v>5.96</c:v>
                </c:pt>
                <c:pt idx="1584">
                  <c:v>5.8</c:v>
                </c:pt>
                <c:pt idx="1585">
                  <c:v>5.73</c:v>
                </c:pt>
                <c:pt idx="1586">
                  <c:v>5.7</c:v>
                </c:pt>
                <c:pt idx="1587">
                  <c:v>5.73</c:v>
                </c:pt>
                <c:pt idx="1588">
                  <c:v>5.7</c:v>
                </c:pt>
                <c:pt idx="1589">
                  <c:v>5.71</c:v>
                </c:pt>
                <c:pt idx="1590">
                  <c:v>5.62</c:v>
                </c:pt>
                <c:pt idx="1591">
                  <c:v>5.61</c:v>
                </c:pt>
                <c:pt idx="1592">
                  <c:v>5.62</c:v>
                </c:pt>
                <c:pt idx="1593">
                  <c:v>5.57</c:v>
                </c:pt>
                <c:pt idx="1594">
                  <c:v>5.58</c:v>
                </c:pt>
                <c:pt idx="1595">
                  <c:v>5.5</c:v>
                </c:pt>
                <c:pt idx="1596">
                  <c:v>5.5</c:v>
                </c:pt>
                <c:pt idx="1597">
                  <c:v>5.51</c:v>
                </c:pt>
                <c:pt idx="1598">
                  <c:v>5.51</c:v>
                </c:pt>
                <c:pt idx="1599">
                  <c:v>5.47</c:v>
                </c:pt>
                <c:pt idx="1600">
                  <c:v>5.51</c:v>
                </c:pt>
                <c:pt idx="1601">
                  <c:v>5.55</c:v>
                </c:pt>
                <c:pt idx="1602">
                  <c:v>5.61</c:v>
                </c:pt>
                <c:pt idx="1603">
                  <c:v>5.63</c:v>
                </c:pt>
                <c:pt idx="1604">
                  <c:v>5.61</c:v>
                </c:pt>
                <c:pt idx="1605">
                  <c:v>5.6</c:v>
                </c:pt>
                <c:pt idx="1606">
                  <c:v>5.62</c:v>
                </c:pt>
                <c:pt idx="1607">
                  <c:v>5.61</c:v>
                </c:pt>
                <c:pt idx="1608">
                  <c:v>5.54</c:v>
                </c:pt>
                <c:pt idx="1609">
                  <c:v>5.48</c:v>
                </c:pt>
                <c:pt idx="1610">
                  <c:v>5.46</c:v>
                </c:pt>
                <c:pt idx="1611">
                  <c:v>5.43</c:v>
                </c:pt>
                <c:pt idx="1612">
                  <c:v>5.41</c:v>
                </c:pt>
                <c:pt idx="1613">
                  <c:v>5.4</c:v>
                </c:pt>
                <c:pt idx="1614">
                  <c:v>5.35</c:v>
                </c:pt>
                <c:pt idx="1615">
                  <c:v>5.3</c:v>
                </c:pt>
                <c:pt idx="1616">
                  <c:v>5.35</c:v>
                </c:pt>
                <c:pt idx="1617">
                  <c:v>5.44</c:v>
                </c:pt>
                <c:pt idx="1618">
                  <c:v>5.43</c:v>
                </c:pt>
                <c:pt idx="1619">
                  <c:v>5.51</c:v>
                </c:pt>
                <c:pt idx="1620">
                  <c:v>5.47</c:v>
                </c:pt>
                <c:pt idx="1621">
                  <c:v>5.45</c:v>
                </c:pt>
                <c:pt idx="1622">
                  <c:v>5.48</c:v>
                </c:pt>
                <c:pt idx="1623">
                  <c:v>5.46</c:v>
                </c:pt>
                <c:pt idx="1624">
                  <c:v>5.44</c:v>
                </c:pt>
                <c:pt idx="1625">
                  <c:v>5.39</c:v>
                </c:pt>
                <c:pt idx="1626">
                  <c:v>5.43</c:v>
                </c:pt>
                <c:pt idx="1627">
                  <c:v>5.45</c:v>
                </c:pt>
                <c:pt idx="1628">
                  <c:v>5.65</c:v>
                </c:pt>
                <c:pt idx="1629">
                  <c:v>5.69</c:v>
                </c:pt>
                <c:pt idx="1630">
                  <c:v>5.72</c:v>
                </c:pt>
                <c:pt idx="1631">
                  <c:v>5.88</c:v>
                </c:pt>
                <c:pt idx="1632">
                  <c:v>5.94</c:v>
                </c:pt>
                <c:pt idx="1633">
                  <c:v>5.89</c:v>
                </c:pt>
                <c:pt idx="1634">
                  <c:v>5.85</c:v>
                </c:pt>
                <c:pt idx="1635">
                  <c:v>5.76</c:v>
                </c:pt>
                <c:pt idx="1636">
                  <c:v>5.72</c:v>
                </c:pt>
                <c:pt idx="1637">
                  <c:v>5.73</c:v>
                </c:pt>
                <c:pt idx="1638">
                  <c:v>5.59</c:v>
                </c:pt>
                <c:pt idx="1639">
                  <c:v>5.49</c:v>
                </c:pt>
                <c:pt idx="1640">
                  <c:v>5.47</c:v>
                </c:pt>
                <c:pt idx="1641">
                  <c:v>5.41</c:v>
                </c:pt>
                <c:pt idx="1642">
                  <c:v>5.37</c:v>
                </c:pt>
                <c:pt idx="1643">
                  <c:v>5.36</c:v>
                </c:pt>
                <c:pt idx="1644">
                  <c:v>5.32</c:v>
                </c:pt>
                <c:pt idx="1645">
                  <c:v>5.34</c:v>
                </c:pt>
                <c:pt idx="1646">
                  <c:v>5.45</c:v>
                </c:pt>
                <c:pt idx="1647">
                  <c:v>5.42</c:v>
                </c:pt>
                <c:pt idx="1648">
                  <c:v>5.38</c:v>
                </c:pt>
                <c:pt idx="1649">
                  <c:v>5.38</c:v>
                </c:pt>
                <c:pt idx="1650">
                  <c:v>5.38</c:v>
                </c:pt>
                <c:pt idx="1651">
                  <c:v>5.37</c:v>
                </c:pt>
                <c:pt idx="1652">
                  <c:v>5.36</c:v>
                </c:pt>
                <c:pt idx="1653">
                  <c:v>5.46</c:v>
                </c:pt>
                <c:pt idx="1654">
                  <c:v>5.47</c:v>
                </c:pt>
                <c:pt idx="1655">
                  <c:v>5.66</c:v>
                </c:pt>
                <c:pt idx="1656">
                  <c:v>5.67</c:v>
                </c:pt>
                <c:pt idx="1657">
                  <c:v>5.7</c:v>
                </c:pt>
                <c:pt idx="1658">
                  <c:v>5.73</c:v>
                </c:pt>
                <c:pt idx="1659">
                  <c:v>5.69</c:v>
                </c:pt>
                <c:pt idx="1660">
                  <c:v>5.55</c:v>
                </c:pt>
                <c:pt idx="1661">
                  <c:v>5.3</c:v>
                </c:pt>
                <c:pt idx="1662">
                  <c:v>5.1100000000000003</c:v>
                </c:pt>
                <c:pt idx="1663">
                  <c:v>5.16</c:v>
                </c:pt>
                <c:pt idx="1664">
                  <c:v>4.84</c:v>
                </c:pt>
                <c:pt idx="1665">
                  <c:v>4.9400000000000004</c:v>
                </c:pt>
                <c:pt idx="1666">
                  <c:v>4.93</c:v>
                </c:pt>
                <c:pt idx="1667">
                  <c:v>5.05</c:v>
                </c:pt>
                <c:pt idx="1668">
                  <c:v>5.0599999999999996</c:v>
                </c:pt>
                <c:pt idx="1669">
                  <c:v>4.95</c:v>
                </c:pt>
                <c:pt idx="1670">
                  <c:v>4.92</c:v>
                </c:pt>
                <c:pt idx="1671">
                  <c:v>4.87</c:v>
                </c:pt>
                <c:pt idx="1672">
                  <c:v>4.91</c:v>
                </c:pt>
                <c:pt idx="1673">
                  <c:v>4.9000000000000004</c:v>
                </c:pt>
                <c:pt idx="1674">
                  <c:v>4.8499999999999996</c:v>
                </c:pt>
                <c:pt idx="1675">
                  <c:v>4.7300000000000004</c:v>
                </c:pt>
                <c:pt idx="1676">
                  <c:v>4.7300000000000004</c:v>
                </c:pt>
                <c:pt idx="1677">
                  <c:v>4.7300000000000004</c:v>
                </c:pt>
                <c:pt idx="1678">
                  <c:v>4.72</c:v>
                </c:pt>
                <c:pt idx="1679">
                  <c:v>4.71</c:v>
                </c:pt>
                <c:pt idx="1680">
                  <c:v>4.63</c:v>
                </c:pt>
                <c:pt idx="1681">
                  <c:v>4.59</c:v>
                </c:pt>
                <c:pt idx="1682">
                  <c:v>4.51</c:v>
                </c:pt>
                <c:pt idx="1683">
                  <c:v>4.46</c:v>
                </c:pt>
                <c:pt idx="1684">
                  <c:v>4.4400000000000004</c:v>
                </c:pt>
                <c:pt idx="1685">
                  <c:v>4.43</c:v>
                </c:pt>
                <c:pt idx="1686">
                  <c:v>4.45</c:v>
                </c:pt>
                <c:pt idx="1687">
                  <c:v>4.46</c:v>
                </c:pt>
                <c:pt idx="1688">
                  <c:v>4.4800000000000004</c:v>
                </c:pt>
                <c:pt idx="1689">
                  <c:v>4.43</c:v>
                </c:pt>
                <c:pt idx="1690">
                  <c:v>4.43</c:v>
                </c:pt>
                <c:pt idx="1691">
                  <c:v>4.42</c:v>
                </c:pt>
                <c:pt idx="1692">
                  <c:v>4.4000000000000004</c:v>
                </c:pt>
                <c:pt idx="1693">
                  <c:v>4.37</c:v>
                </c:pt>
                <c:pt idx="1694">
                  <c:v>4.49</c:v>
                </c:pt>
                <c:pt idx="1695">
                  <c:v>4.4400000000000004</c:v>
                </c:pt>
                <c:pt idx="1696">
                  <c:v>4.42</c:v>
                </c:pt>
                <c:pt idx="1697">
                  <c:v>4.41</c:v>
                </c:pt>
                <c:pt idx="1698">
                  <c:v>4.29</c:v>
                </c:pt>
                <c:pt idx="1699">
                  <c:v>4.2699999999999996</c:v>
                </c:pt>
                <c:pt idx="1700">
                  <c:v>4.26</c:v>
                </c:pt>
                <c:pt idx="1701">
                  <c:v>4.28</c:v>
                </c:pt>
                <c:pt idx="1702">
                  <c:v>4.28</c:v>
                </c:pt>
                <c:pt idx="1703">
                  <c:v>4.29</c:v>
                </c:pt>
                <c:pt idx="1704">
                  <c:v>4.26</c:v>
                </c:pt>
                <c:pt idx="1705">
                  <c:v>4.26</c:v>
                </c:pt>
                <c:pt idx="1706">
                  <c:v>4.26</c:v>
                </c:pt>
                <c:pt idx="1707">
                  <c:v>4.33</c:v>
                </c:pt>
                <c:pt idx="1708">
                  <c:v>4.3899999999999997</c:v>
                </c:pt>
                <c:pt idx="1709">
                  <c:v>4.3499999999999996</c:v>
                </c:pt>
                <c:pt idx="1710">
                  <c:v>4.29</c:v>
                </c:pt>
                <c:pt idx="1711">
                  <c:v>4.29</c:v>
                </c:pt>
                <c:pt idx="1712">
                  <c:v>4.28</c:v>
                </c:pt>
                <c:pt idx="1713">
                  <c:v>4.26</c:v>
                </c:pt>
                <c:pt idx="1714">
                  <c:v>4.21</c:v>
                </c:pt>
                <c:pt idx="1715">
                  <c:v>4.18</c:v>
                </c:pt>
                <c:pt idx="1716">
                  <c:v>4.24</c:v>
                </c:pt>
                <c:pt idx="1717">
                  <c:v>4.2300000000000004</c:v>
                </c:pt>
                <c:pt idx="1718">
                  <c:v>4.22</c:v>
                </c:pt>
                <c:pt idx="1719">
                  <c:v>4.3099999999999996</c:v>
                </c:pt>
                <c:pt idx="1720">
                  <c:v>4.28</c:v>
                </c:pt>
                <c:pt idx="1721">
                  <c:v>4.29</c:v>
                </c:pt>
                <c:pt idx="1722">
                  <c:v>4.3499999999999996</c:v>
                </c:pt>
                <c:pt idx="1723">
                  <c:v>4.3099999999999996</c:v>
                </c:pt>
                <c:pt idx="1724">
                  <c:v>4.26</c:v>
                </c:pt>
                <c:pt idx="1725">
                  <c:v>4.1900000000000004</c:v>
                </c:pt>
                <c:pt idx="1726">
                  <c:v>4.16</c:v>
                </c:pt>
                <c:pt idx="1727">
                  <c:v>4.12</c:v>
                </c:pt>
                <c:pt idx="1728">
                  <c:v>4.1100000000000003</c:v>
                </c:pt>
                <c:pt idx="1729">
                  <c:v>4.09</c:v>
                </c:pt>
                <c:pt idx="1730">
                  <c:v>4.08</c:v>
                </c:pt>
                <c:pt idx="1731">
                  <c:v>4.0599999999999996</c:v>
                </c:pt>
                <c:pt idx="1732">
                  <c:v>4.07</c:v>
                </c:pt>
                <c:pt idx="1733">
                  <c:v>4.05</c:v>
                </c:pt>
                <c:pt idx="1734">
                  <c:v>4.04</c:v>
                </c:pt>
                <c:pt idx="1735">
                  <c:v>4.0599999999999996</c:v>
                </c:pt>
                <c:pt idx="1736">
                  <c:v>4.0599999999999996</c:v>
                </c:pt>
                <c:pt idx="1737">
                  <c:v>4.05</c:v>
                </c:pt>
                <c:pt idx="1738">
                  <c:v>4.09</c:v>
                </c:pt>
                <c:pt idx="1739">
                  <c:v>4.1100000000000003</c:v>
                </c:pt>
                <c:pt idx="1740">
                  <c:v>4.09</c:v>
                </c:pt>
                <c:pt idx="1741">
                  <c:v>4.1900000000000004</c:v>
                </c:pt>
                <c:pt idx="1742">
                  <c:v>4.28</c:v>
                </c:pt>
                <c:pt idx="1743">
                  <c:v>4.34</c:v>
                </c:pt>
                <c:pt idx="1744">
                  <c:v>4.28</c:v>
                </c:pt>
                <c:pt idx="1745">
                  <c:v>4.25</c:v>
                </c:pt>
                <c:pt idx="1746">
                  <c:v>4.26</c:v>
                </c:pt>
                <c:pt idx="1747">
                  <c:v>4.33</c:v>
                </c:pt>
                <c:pt idx="1748">
                  <c:v>4.41</c:v>
                </c:pt>
                <c:pt idx="1749">
                  <c:v>4.4400000000000004</c:v>
                </c:pt>
                <c:pt idx="1750">
                  <c:v>4.47</c:v>
                </c:pt>
                <c:pt idx="1751">
                  <c:v>4.45</c:v>
                </c:pt>
                <c:pt idx="1752">
                  <c:v>4.33</c:v>
                </c:pt>
                <c:pt idx="1753">
                  <c:v>4.3899999999999997</c:v>
                </c:pt>
                <c:pt idx="1754">
                  <c:v>4.3899999999999997</c:v>
                </c:pt>
                <c:pt idx="1755">
                  <c:v>4.3600000000000003</c:v>
                </c:pt>
                <c:pt idx="1756">
                  <c:v>4.42</c:v>
                </c:pt>
                <c:pt idx="1757">
                  <c:v>4.46</c:v>
                </c:pt>
                <c:pt idx="1758">
                  <c:v>4.46</c:v>
                </c:pt>
                <c:pt idx="1759">
                  <c:v>4.3899999999999997</c:v>
                </c:pt>
                <c:pt idx="1760">
                  <c:v>4.37</c:v>
                </c:pt>
                <c:pt idx="1761">
                  <c:v>4.33</c:v>
                </c:pt>
                <c:pt idx="1762">
                  <c:v>4.3499999999999996</c:v>
                </c:pt>
                <c:pt idx="1763">
                  <c:v>4.3499999999999996</c:v>
                </c:pt>
                <c:pt idx="1764">
                  <c:v>4.34</c:v>
                </c:pt>
                <c:pt idx="1765">
                  <c:v>4.3499999999999996</c:v>
                </c:pt>
                <c:pt idx="1766">
                  <c:v>4.32</c:v>
                </c:pt>
                <c:pt idx="1767">
                  <c:v>4.26</c:v>
                </c:pt>
                <c:pt idx="1768">
                  <c:v>4.22</c:v>
                </c:pt>
                <c:pt idx="1769">
                  <c:v>4.17</c:v>
                </c:pt>
                <c:pt idx="1770">
                  <c:v>4.1399999999999997</c:v>
                </c:pt>
                <c:pt idx="1771">
                  <c:v>4.12</c:v>
                </c:pt>
                <c:pt idx="1772">
                  <c:v>4.1500000000000004</c:v>
                </c:pt>
                <c:pt idx="1773">
                  <c:v>4.16</c:v>
                </c:pt>
                <c:pt idx="1774">
                  <c:v>4.2</c:v>
                </c:pt>
                <c:pt idx="1775">
                  <c:v>4.16</c:v>
                </c:pt>
                <c:pt idx="1776">
                  <c:v>4.12</c:v>
                </c:pt>
                <c:pt idx="1777">
                  <c:v>4.1100000000000003</c:v>
                </c:pt>
                <c:pt idx="1778">
                  <c:v>4.1100000000000003</c:v>
                </c:pt>
                <c:pt idx="1779">
                  <c:v>4.18</c:v>
                </c:pt>
                <c:pt idx="1780">
                  <c:v>4.18</c:v>
                </c:pt>
                <c:pt idx="1781">
                  <c:v>4.16</c:v>
                </c:pt>
                <c:pt idx="1782">
                  <c:v>4.1399999999999997</c:v>
                </c:pt>
                <c:pt idx="1783">
                  <c:v>4.12</c:v>
                </c:pt>
                <c:pt idx="1784">
                  <c:v>4.12</c:v>
                </c:pt>
                <c:pt idx="1785">
                  <c:v>4.13</c:v>
                </c:pt>
                <c:pt idx="1786">
                  <c:v>4.1100000000000003</c:v>
                </c:pt>
                <c:pt idx="1787">
                  <c:v>4.1500000000000004</c:v>
                </c:pt>
                <c:pt idx="1788">
                  <c:v>4.12</c:v>
                </c:pt>
                <c:pt idx="1789">
                  <c:v>4.1500000000000004</c:v>
                </c:pt>
                <c:pt idx="1790">
                  <c:v>4.12</c:v>
                </c:pt>
                <c:pt idx="1791">
                  <c:v>4.13</c:v>
                </c:pt>
                <c:pt idx="1792">
                  <c:v>4.09</c:v>
                </c:pt>
                <c:pt idx="1793">
                  <c:v>4.09</c:v>
                </c:pt>
                <c:pt idx="1794">
                  <c:v>4.18</c:v>
                </c:pt>
                <c:pt idx="1795">
                  <c:v>4.21</c:v>
                </c:pt>
                <c:pt idx="1796">
                  <c:v>4.25</c:v>
                </c:pt>
                <c:pt idx="1797">
                  <c:v>4.2</c:v>
                </c:pt>
                <c:pt idx="1798">
                  <c:v>4.2</c:v>
                </c:pt>
                <c:pt idx="1799">
                  <c:v>4.1900000000000004</c:v>
                </c:pt>
                <c:pt idx="1800">
                  <c:v>4.24</c:v>
                </c:pt>
                <c:pt idx="1801">
                  <c:v>4.22</c:v>
                </c:pt>
                <c:pt idx="1802">
                  <c:v>4.2</c:v>
                </c:pt>
                <c:pt idx="1803">
                  <c:v>4.18</c:v>
                </c:pt>
                <c:pt idx="1804">
                  <c:v>4.13</c:v>
                </c:pt>
                <c:pt idx="1805">
                  <c:v>4.12</c:v>
                </c:pt>
                <c:pt idx="1806">
                  <c:v>4.1100000000000003</c:v>
                </c:pt>
                <c:pt idx="1807">
                  <c:v>4.09</c:v>
                </c:pt>
                <c:pt idx="1808">
                  <c:v>4.1500000000000004</c:v>
                </c:pt>
                <c:pt idx="1809">
                  <c:v>4.1399999999999997</c:v>
                </c:pt>
                <c:pt idx="1810">
                  <c:v>4.1100000000000003</c:v>
                </c:pt>
                <c:pt idx="1811">
                  <c:v>4.12</c:v>
                </c:pt>
                <c:pt idx="1812">
                  <c:v>4.09</c:v>
                </c:pt>
                <c:pt idx="1813">
                  <c:v>4.08</c:v>
                </c:pt>
                <c:pt idx="1814">
                  <c:v>4.04</c:v>
                </c:pt>
                <c:pt idx="1815">
                  <c:v>4</c:v>
                </c:pt>
                <c:pt idx="1816">
                  <c:v>4.0199999999999996</c:v>
                </c:pt>
                <c:pt idx="1817">
                  <c:v>4</c:v>
                </c:pt>
                <c:pt idx="1818">
                  <c:v>3.99</c:v>
                </c:pt>
                <c:pt idx="1819">
                  <c:v>3.99</c:v>
                </c:pt>
                <c:pt idx="1820">
                  <c:v>4.01</c:v>
                </c:pt>
                <c:pt idx="1821">
                  <c:v>4.04</c:v>
                </c:pt>
                <c:pt idx="1822">
                  <c:v>4.07</c:v>
                </c:pt>
                <c:pt idx="1823">
                  <c:v>4.05</c:v>
                </c:pt>
                <c:pt idx="1824">
                  <c:v>4.04</c:v>
                </c:pt>
                <c:pt idx="1825">
                  <c:v>4.03</c:v>
                </c:pt>
                <c:pt idx="1826">
                  <c:v>4.01</c:v>
                </c:pt>
                <c:pt idx="1827">
                  <c:v>4</c:v>
                </c:pt>
                <c:pt idx="1828">
                  <c:v>3.98</c:v>
                </c:pt>
                <c:pt idx="1829">
                  <c:v>3.97</c:v>
                </c:pt>
                <c:pt idx="1830">
                  <c:v>4.01</c:v>
                </c:pt>
                <c:pt idx="1831">
                  <c:v>4.01</c:v>
                </c:pt>
                <c:pt idx="1832">
                  <c:v>4.01</c:v>
                </c:pt>
                <c:pt idx="1833">
                  <c:v>4</c:v>
                </c:pt>
                <c:pt idx="1834">
                  <c:v>4</c:v>
                </c:pt>
                <c:pt idx="1835">
                  <c:v>3.99</c:v>
                </c:pt>
                <c:pt idx="1836">
                  <c:v>4.04</c:v>
                </c:pt>
                <c:pt idx="1837">
                  <c:v>4.0199999999999996</c:v>
                </c:pt>
                <c:pt idx="1838">
                  <c:v>4</c:v>
                </c:pt>
                <c:pt idx="1839">
                  <c:v>4.01</c:v>
                </c:pt>
                <c:pt idx="1840">
                  <c:v>4.01</c:v>
                </c:pt>
                <c:pt idx="1841">
                  <c:v>4.03</c:v>
                </c:pt>
                <c:pt idx="1842">
                  <c:v>4.05</c:v>
                </c:pt>
                <c:pt idx="1843">
                  <c:v>4.2</c:v>
                </c:pt>
                <c:pt idx="1844">
                  <c:v>4.18</c:v>
                </c:pt>
                <c:pt idx="1845">
                  <c:v>4.1100000000000003</c:v>
                </c:pt>
                <c:pt idx="1846">
                  <c:v>4.1100000000000003</c:v>
                </c:pt>
                <c:pt idx="1847">
                  <c:v>4.0999999999999996</c:v>
                </c:pt>
                <c:pt idx="1848">
                  <c:v>4.0999999999999996</c:v>
                </c:pt>
                <c:pt idx="1849">
                  <c:v>4.16</c:v>
                </c:pt>
                <c:pt idx="1850">
                  <c:v>4.1900000000000004</c:v>
                </c:pt>
                <c:pt idx="1851">
                  <c:v>4.17</c:v>
                </c:pt>
                <c:pt idx="1852">
                  <c:v>4.18</c:v>
                </c:pt>
                <c:pt idx="1853">
                  <c:v>4.2300000000000004</c:v>
                </c:pt>
                <c:pt idx="1854">
                  <c:v>4.21</c:v>
                </c:pt>
                <c:pt idx="1855">
                  <c:v>4.2300000000000004</c:v>
                </c:pt>
                <c:pt idx="1856">
                  <c:v>4.24</c:v>
                </c:pt>
                <c:pt idx="1857">
                  <c:v>4.22</c:v>
                </c:pt>
                <c:pt idx="1858">
                  <c:v>4.21</c:v>
                </c:pt>
                <c:pt idx="1859">
                  <c:v>4.26</c:v>
                </c:pt>
                <c:pt idx="1860">
                  <c:v>4.25</c:v>
                </c:pt>
                <c:pt idx="1861">
                  <c:v>4.2699999999999996</c:v>
                </c:pt>
                <c:pt idx="1862">
                  <c:v>4.25</c:v>
                </c:pt>
                <c:pt idx="1863">
                  <c:v>4.2300000000000004</c:v>
                </c:pt>
                <c:pt idx="1864">
                  <c:v>4.2300000000000004</c:v>
                </c:pt>
                <c:pt idx="1865">
                  <c:v>4.2300000000000004</c:v>
                </c:pt>
                <c:pt idx="1866">
                  <c:v>4.22</c:v>
                </c:pt>
                <c:pt idx="1867">
                  <c:v>4.28</c:v>
                </c:pt>
                <c:pt idx="1868">
                  <c:v>4.26</c:v>
                </c:pt>
                <c:pt idx="1869">
                  <c:v>4.2300000000000004</c:v>
                </c:pt>
                <c:pt idx="1870">
                  <c:v>4.18</c:v>
                </c:pt>
                <c:pt idx="1871">
                  <c:v>4.16</c:v>
                </c:pt>
                <c:pt idx="1872">
                  <c:v>4.1500000000000004</c:v>
                </c:pt>
                <c:pt idx="1873">
                  <c:v>4.0999999999999996</c:v>
                </c:pt>
                <c:pt idx="1874">
                  <c:v>4.07</c:v>
                </c:pt>
                <c:pt idx="1875">
                  <c:v>4.12</c:v>
                </c:pt>
                <c:pt idx="1876">
                  <c:v>4.0999999999999996</c:v>
                </c:pt>
                <c:pt idx="1877">
                  <c:v>4.08</c:v>
                </c:pt>
                <c:pt idx="1878">
                  <c:v>4.07</c:v>
                </c:pt>
                <c:pt idx="1879">
                  <c:v>4.0599999999999996</c:v>
                </c:pt>
                <c:pt idx="1880">
                  <c:v>4.0999999999999996</c:v>
                </c:pt>
                <c:pt idx="1881">
                  <c:v>4.09</c:v>
                </c:pt>
                <c:pt idx="1882">
                  <c:v>4.07</c:v>
                </c:pt>
                <c:pt idx="1883">
                  <c:v>4.05</c:v>
                </c:pt>
                <c:pt idx="1884">
                  <c:v>4.03</c:v>
                </c:pt>
                <c:pt idx="1885">
                  <c:v>4.0199999999999996</c:v>
                </c:pt>
                <c:pt idx="1886">
                  <c:v>4.0199999999999996</c:v>
                </c:pt>
                <c:pt idx="1887">
                  <c:v>4.05</c:v>
                </c:pt>
                <c:pt idx="1888">
                  <c:v>4.07</c:v>
                </c:pt>
                <c:pt idx="1889">
                  <c:v>4.2300000000000004</c:v>
                </c:pt>
                <c:pt idx="1890">
                  <c:v>4.1900000000000004</c:v>
                </c:pt>
                <c:pt idx="1891">
                  <c:v>4.1399999999999997</c:v>
                </c:pt>
                <c:pt idx="1892">
                  <c:v>4.1500000000000004</c:v>
                </c:pt>
                <c:pt idx="1893">
                  <c:v>4.2</c:v>
                </c:pt>
                <c:pt idx="1894">
                  <c:v>4.24</c:v>
                </c:pt>
                <c:pt idx="1895">
                  <c:v>4.32</c:v>
                </c:pt>
                <c:pt idx="1896">
                  <c:v>4.3</c:v>
                </c:pt>
                <c:pt idx="1897">
                  <c:v>4.37</c:v>
                </c:pt>
                <c:pt idx="1898">
                  <c:v>4.37</c:v>
                </c:pt>
                <c:pt idx="1899">
                  <c:v>4.4000000000000004</c:v>
                </c:pt>
                <c:pt idx="1900">
                  <c:v>4.4400000000000004</c:v>
                </c:pt>
                <c:pt idx="1901">
                  <c:v>4.57</c:v>
                </c:pt>
                <c:pt idx="1902">
                  <c:v>4.54</c:v>
                </c:pt>
                <c:pt idx="1903">
                  <c:v>4.5999999999999996</c:v>
                </c:pt>
                <c:pt idx="1904">
                  <c:v>4.6100000000000003</c:v>
                </c:pt>
                <c:pt idx="1905">
                  <c:v>4.75</c:v>
                </c:pt>
                <c:pt idx="1906">
                  <c:v>4.7300000000000004</c:v>
                </c:pt>
                <c:pt idx="1907">
                  <c:v>4.6399999999999997</c:v>
                </c:pt>
                <c:pt idx="1908">
                  <c:v>4.6100000000000003</c:v>
                </c:pt>
                <c:pt idx="1909">
                  <c:v>4.59</c:v>
                </c:pt>
                <c:pt idx="1910">
                  <c:v>4.5599999999999996</c:v>
                </c:pt>
                <c:pt idx="1911">
                  <c:v>4.53</c:v>
                </c:pt>
                <c:pt idx="1912">
                  <c:v>4.55</c:v>
                </c:pt>
                <c:pt idx="1913">
                  <c:v>4.6100000000000003</c:v>
                </c:pt>
                <c:pt idx="1914">
                  <c:v>4.62</c:v>
                </c:pt>
                <c:pt idx="1915">
                  <c:v>4.5999999999999996</c:v>
                </c:pt>
                <c:pt idx="1916">
                  <c:v>4.59</c:v>
                </c:pt>
                <c:pt idx="1917">
                  <c:v>4.59</c:v>
                </c:pt>
                <c:pt idx="1918">
                  <c:v>4.6399999999999997</c:v>
                </c:pt>
                <c:pt idx="1919">
                  <c:v>4.6900000000000004</c:v>
                </c:pt>
                <c:pt idx="1920">
                  <c:v>4.72</c:v>
                </c:pt>
                <c:pt idx="1921">
                  <c:v>4.74</c:v>
                </c:pt>
                <c:pt idx="1922">
                  <c:v>4.74</c:v>
                </c:pt>
                <c:pt idx="1923">
                  <c:v>4.68</c:v>
                </c:pt>
                <c:pt idx="1924">
                  <c:v>4.6100000000000003</c:v>
                </c:pt>
                <c:pt idx="1925">
                  <c:v>4.59</c:v>
                </c:pt>
                <c:pt idx="1926">
                  <c:v>4.62</c:v>
                </c:pt>
                <c:pt idx="1927">
                  <c:v>4.6900000000000004</c:v>
                </c:pt>
                <c:pt idx="1928">
                  <c:v>4.7</c:v>
                </c:pt>
                <c:pt idx="1929">
                  <c:v>4.7</c:v>
                </c:pt>
                <c:pt idx="1930">
                  <c:v>4.68</c:v>
                </c:pt>
                <c:pt idx="1931">
                  <c:v>4.71</c:v>
                </c:pt>
                <c:pt idx="1932">
                  <c:v>4.72</c:v>
                </c:pt>
                <c:pt idx="1933">
                  <c:v>4.72</c:v>
                </c:pt>
                <c:pt idx="1934">
                  <c:v>4.74</c:v>
                </c:pt>
                <c:pt idx="1935">
                  <c:v>4.76</c:v>
                </c:pt>
                <c:pt idx="1936">
                  <c:v>4.88</c:v>
                </c:pt>
                <c:pt idx="1937">
                  <c:v>4.9400000000000004</c:v>
                </c:pt>
                <c:pt idx="1938">
                  <c:v>4.9400000000000004</c:v>
                </c:pt>
                <c:pt idx="1939">
                  <c:v>5.12</c:v>
                </c:pt>
                <c:pt idx="1940">
                  <c:v>5.08</c:v>
                </c:pt>
                <c:pt idx="1941">
                  <c:v>5.16</c:v>
                </c:pt>
                <c:pt idx="1942">
                  <c:v>5.09</c:v>
                </c:pt>
                <c:pt idx="1943">
                  <c:v>5.09</c:v>
                </c:pt>
                <c:pt idx="1944">
                  <c:v>5.0599999999999996</c:v>
                </c:pt>
                <c:pt idx="1945">
                  <c:v>4.99</c:v>
                </c:pt>
                <c:pt idx="1946">
                  <c:v>4.8099999999999996</c:v>
                </c:pt>
                <c:pt idx="1947">
                  <c:v>4.83</c:v>
                </c:pt>
                <c:pt idx="1948">
                  <c:v>4.84</c:v>
                </c:pt>
                <c:pt idx="1949">
                  <c:v>4.8499999999999996</c:v>
                </c:pt>
                <c:pt idx="1950">
                  <c:v>4.84</c:v>
                </c:pt>
                <c:pt idx="1951">
                  <c:v>4.88</c:v>
                </c:pt>
                <c:pt idx="1952">
                  <c:v>4.87</c:v>
                </c:pt>
                <c:pt idx="1953">
                  <c:v>4.8</c:v>
                </c:pt>
                <c:pt idx="1954">
                  <c:v>4.8499999999999996</c:v>
                </c:pt>
                <c:pt idx="1955">
                  <c:v>4.91</c:v>
                </c:pt>
                <c:pt idx="1956">
                  <c:v>4.83</c:v>
                </c:pt>
                <c:pt idx="1957">
                  <c:v>4.76</c:v>
                </c:pt>
                <c:pt idx="1958">
                  <c:v>4.71</c:v>
                </c:pt>
                <c:pt idx="1959">
                  <c:v>4.66</c:v>
                </c:pt>
                <c:pt idx="1960">
                  <c:v>4.6500000000000004</c:v>
                </c:pt>
                <c:pt idx="1961">
                  <c:v>4.67</c:v>
                </c:pt>
                <c:pt idx="1962">
                  <c:v>4.7</c:v>
                </c:pt>
                <c:pt idx="1963">
                  <c:v>4.6100000000000003</c:v>
                </c:pt>
                <c:pt idx="1964">
                  <c:v>4.6399999999999997</c:v>
                </c:pt>
                <c:pt idx="1965">
                  <c:v>4.66</c:v>
                </c:pt>
                <c:pt idx="1966">
                  <c:v>4.68</c:v>
                </c:pt>
                <c:pt idx="1967">
                  <c:v>4.78</c:v>
                </c:pt>
                <c:pt idx="1968">
                  <c:v>4.84</c:v>
                </c:pt>
                <c:pt idx="1969">
                  <c:v>4.91</c:v>
                </c:pt>
                <c:pt idx="1970">
                  <c:v>4.8600000000000003</c:v>
                </c:pt>
                <c:pt idx="1971">
                  <c:v>4.7699999999999996</c:v>
                </c:pt>
                <c:pt idx="1972">
                  <c:v>4.8</c:v>
                </c:pt>
                <c:pt idx="1973">
                  <c:v>4.8600000000000003</c:v>
                </c:pt>
                <c:pt idx="1974">
                  <c:v>4.8600000000000003</c:v>
                </c:pt>
                <c:pt idx="1975">
                  <c:v>5.01</c:v>
                </c:pt>
                <c:pt idx="1976">
                  <c:v>4.96</c:v>
                </c:pt>
                <c:pt idx="1977">
                  <c:v>4.9400000000000004</c:v>
                </c:pt>
                <c:pt idx="1978">
                  <c:v>5.03</c:v>
                </c:pt>
                <c:pt idx="1979">
                  <c:v>5.13</c:v>
                </c:pt>
                <c:pt idx="1980">
                  <c:v>5.14</c:v>
                </c:pt>
                <c:pt idx="1981">
                  <c:v>5.0599999999999996</c:v>
                </c:pt>
                <c:pt idx="1982">
                  <c:v>5.24</c:v>
                </c:pt>
                <c:pt idx="1983">
                  <c:v>5.38</c:v>
                </c:pt>
                <c:pt idx="1984">
                  <c:v>5.43</c:v>
                </c:pt>
                <c:pt idx="1985">
                  <c:v>5.35</c:v>
                </c:pt>
                <c:pt idx="1986">
                  <c:v>5.27</c:v>
                </c:pt>
                <c:pt idx="1987">
                  <c:v>5.38</c:v>
                </c:pt>
                <c:pt idx="1988">
                  <c:v>5.57</c:v>
                </c:pt>
                <c:pt idx="1989">
                  <c:v>5.63</c:v>
                </c:pt>
                <c:pt idx="1990">
                  <c:v>5.62</c:v>
                </c:pt>
                <c:pt idx="1991">
                  <c:v>5.53</c:v>
                </c:pt>
                <c:pt idx="1992">
                  <c:v>5.62</c:v>
                </c:pt>
                <c:pt idx="1993">
                  <c:v>5.75</c:v>
                </c:pt>
                <c:pt idx="1994">
                  <c:v>5.88</c:v>
                </c:pt>
                <c:pt idx="1995">
                  <c:v>5.84</c:v>
                </c:pt>
                <c:pt idx="1996">
                  <c:v>5.82</c:v>
                </c:pt>
                <c:pt idx="1997">
                  <c:v>5.82</c:v>
                </c:pt>
                <c:pt idx="1998">
                  <c:v>5.84</c:v>
                </c:pt>
                <c:pt idx="1999">
                  <c:v>5.85</c:v>
                </c:pt>
                <c:pt idx="2000">
                  <c:v>5.9</c:v>
                </c:pt>
                <c:pt idx="2001">
                  <c:v>5.89</c:v>
                </c:pt>
                <c:pt idx="2002">
                  <c:v>6.11</c:v>
                </c:pt>
                <c:pt idx="2003">
                  <c:v>5.93</c:v>
                </c:pt>
                <c:pt idx="2004">
                  <c:v>6</c:v>
                </c:pt>
                <c:pt idx="2005">
                  <c:v>6</c:v>
                </c:pt>
                <c:pt idx="2006">
                  <c:v>6.03</c:v>
                </c:pt>
                <c:pt idx="2007">
                  <c:v>6.04</c:v>
                </c:pt>
                <c:pt idx="2008">
                  <c:v>6.15</c:v>
                </c:pt>
                <c:pt idx="2009">
                  <c:v>6.33</c:v>
                </c:pt>
                <c:pt idx="2010">
                  <c:v>6.43</c:v>
                </c:pt>
                <c:pt idx="2011">
                  <c:v>6.38</c:v>
                </c:pt>
                <c:pt idx="2012">
                  <c:v>6.46</c:v>
                </c:pt>
                <c:pt idx="2013">
                  <c:v>6.5</c:v>
                </c:pt>
                <c:pt idx="2014">
                  <c:v>6.66</c:v>
                </c:pt>
                <c:pt idx="2015">
                  <c:v>6.71</c:v>
                </c:pt>
                <c:pt idx="2016">
                  <c:v>6.59</c:v>
                </c:pt>
                <c:pt idx="2017">
                  <c:v>6.46</c:v>
                </c:pt>
                <c:pt idx="2018">
                  <c:v>6.41</c:v>
                </c:pt>
                <c:pt idx="2019">
                  <c:v>6.41</c:v>
                </c:pt>
                <c:pt idx="2020">
                  <c:v>6.47</c:v>
                </c:pt>
                <c:pt idx="2021">
                  <c:v>6.45</c:v>
                </c:pt>
                <c:pt idx="2022">
                  <c:v>6.44</c:v>
                </c:pt>
                <c:pt idx="2023">
                  <c:v>6.46</c:v>
                </c:pt>
                <c:pt idx="2024">
                  <c:v>6.5</c:v>
                </c:pt>
                <c:pt idx="2025">
                  <c:v>6.32</c:v>
                </c:pt>
                <c:pt idx="2026">
                  <c:v>6.26</c:v>
                </c:pt>
                <c:pt idx="2027">
                  <c:v>6.2</c:v>
                </c:pt>
                <c:pt idx="2028">
                  <c:v>6.25</c:v>
                </c:pt>
                <c:pt idx="2029">
                  <c:v>6.2</c:v>
                </c:pt>
                <c:pt idx="2030">
                  <c:v>6.25</c:v>
                </c:pt>
                <c:pt idx="2031">
                  <c:v>6.41</c:v>
                </c:pt>
                <c:pt idx="2032">
                  <c:v>6.45</c:v>
                </c:pt>
                <c:pt idx="2033">
                  <c:v>6.52</c:v>
                </c:pt>
                <c:pt idx="2034">
                  <c:v>6.66</c:v>
                </c:pt>
                <c:pt idx="2035">
                  <c:v>6.63</c:v>
                </c:pt>
                <c:pt idx="2036">
                  <c:v>6.62</c:v>
                </c:pt>
                <c:pt idx="2037">
                  <c:v>6.61</c:v>
                </c:pt>
                <c:pt idx="2038">
                  <c:v>6.64</c:v>
                </c:pt>
                <c:pt idx="2039">
                  <c:v>6.68</c:v>
                </c:pt>
                <c:pt idx="2040">
                  <c:v>6.65</c:v>
                </c:pt>
                <c:pt idx="2041">
                  <c:v>6.69</c:v>
                </c:pt>
                <c:pt idx="2042">
                  <c:v>6.79</c:v>
                </c:pt>
                <c:pt idx="2043">
                  <c:v>6.87</c:v>
                </c:pt>
                <c:pt idx="2044">
                  <c:v>6.86</c:v>
                </c:pt>
                <c:pt idx="2045">
                  <c:v>6.94</c:v>
                </c:pt>
                <c:pt idx="2046">
                  <c:v>6.99</c:v>
                </c:pt>
                <c:pt idx="2047">
                  <c:v>7.08</c:v>
                </c:pt>
                <c:pt idx="2048">
                  <c:v>7.06</c:v>
                </c:pt>
                <c:pt idx="2049">
                  <c:v>7.19</c:v>
                </c:pt>
                <c:pt idx="2050">
                  <c:v>7.16</c:v>
                </c:pt>
                <c:pt idx="2051">
                  <c:v>7.2</c:v>
                </c:pt>
                <c:pt idx="2052">
                  <c:v>7.19</c:v>
                </c:pt>
                <c:pt idx="2053">
                  <c:v>7.35</c:v>
                </c:pt>
                <c:pt idx="2054">
                  <c:v>7.55</c:v>
                </c:pt>
                <c:pt idx="2055">
                  <c:v>7.52</c:v>
                </c:pt>
                <c:pt idx="2056">
                  <c:v>7.5</c:v>
                </c:pt>
                <c:pt idx="2057">
                  <c:v>7.59</c:v>
                </c:pt>
                <c:pt idx="2058">
                  <c:v>7.56</c:v>
                </c:pt>
                <c:pt idx="2059">
                  <c:v>7.56</c:v>
                </c:pt>
                <c:pt idx="2060">
                  <c:v>7.55</c:v>
                </c:pt>
                <c:pt idx="2061">
                  <c:v>7.68</c:v>
                </c:pt>
                <c:pt idx="2062">
                  <c:v>7.74</c:v>
                </c:pt>
                <c:pt idx="2063">
                  <c:v>7.71</c:v>
                </c:pt>
                <c:pt idx="2064">
                  <c:v>7.68</c:v>
                </c:pt>
                <c:pt idx="2065">
                  <c:v>7.68</c:v>
                </c:pt>
                <c:pt idx="2066">
                  <c:v>7.54</c:v>
                </c:pt>
                <c:pt idx="2067">
                  <c:v>7.29</c:v>
                </c:pt>
                <c:pt idx="2068">
                  <c:v>7.17</c:v>
                </c:pt>
                <c:pt idx="2069">
                  <c:v>7.15</c:v>
                </c:pt>
                <c:pt idx="2070">
                  <c:v>7.22</c:v>
                </c:pt>
                <c:pt idx="2071">
                  <c:v>7.25</c:v>
                </c:pt>
                <c:pt idx="2072">
                  <c:v>7.24</c:v>
                </c:pt>
                <c:pt idx="2073">
                  <c:v>7.29</c:v>
                </c:pt>
                <c:pt idx="2074">
                  <c:v>7.34</c:v>
                </c:pt>
                <c:pt idx="2075">
                  <c:v>7.4</c:v>
                </c:pt>
                <c:pt idx="2076">
                  <c:v>7.43</c:v>
                </c:pt>
                <c:pt idx="2077">
                  <c:v>7.54</c:v>
                </c:pt>
                <c:pt idx="2078">
                  <c:v>7.78</c:v>
                </c:pt>
                <c:pt idx="2079">
                  <c:v>8.2899999999999991</c:v>
                </c:pt>
                <c:pt idx="2080">
                  <c:v>8.4499999999999993</c:v>
                </c:pt>
                <c:pt idx="2081">
                  <c:v>8.33</c:v>
                </c:pt>
                <c:pt idx="2082">
                  <c:v>8.5299999999999994</c:v>
                </c:pt>
                <c:pt idx="2083">
                  <c:v>8.52</c:v>
                </c:pt>
                <c:pt idx="2084">
                  <c:v>8.5299999999999994</c:v>
                </c:pt>
                <c:pt idx="2085">
                  <c:v>8.51</c:v>
                </c:pt>
                <c:pt idx="2086">
                  <c:v>8.6</c:v>
                </c:pt>
                <c:pt idx="2087">
                  <c:v>8.61</c:v>
                </c:pt>
                <c:pt idx="2088">
                  <c:v>8.52</c:v>
                </c:pt>
                <c:pt idx="2089">
                  <c:v>8.5299999999999994</c:v>
                </c:pt>
                <c:pt idx="2090">
                  <c:v>8.65</c:v>
                </c:pt>
                <c:pt idx="2091">
                  <c:v>8.86</c:v>
                </c:pt>
                <c:pt idx="2092">
                  <c:v>9.0299999999999994</c:v>
                </c:pt>
                <c:pt idx="2093">
                  <c:v>8.99</c:v>
                </c:pt>
                <c:pt idx="2094">
                  <c:v>9</c:v>
                </c:pt>
                <c:pt idx="2095">
                  <c:v>9.0299999999999994</c:v>
                </c:pt>
                <c:pt idx="2096">
                  <c:v>9.01</c:v>
                </c:pt>
                <c:pt idx="2097">
                  <c:v>8.8800000000000008</c:v>
                </c:pt>
                <c:pt idx="2098">
                  <c:v>8.83</c:v>
                </c:pt>
                <c:pt idx="2099">
                  <c:v>8.82</c:v>
                </c:pt>
                <c:pt idx="2100">
                  <c:v>8.82</c:v>
                </c:pt>
                <c:pt idx="2101">
                  <c:v>8.85</c:v>
                </c:pt>
                <c:pt idx="2102">
                  <c:v>8.94</c:v>
                </c:pt>
                <c:pt idx="2103">
                  <c:v>8.86</c:v>
                </c:pt>
                <c:pt idx="2104">
                  <c:v>8.76</c:v>
                </c:pt>
                <c:pt idx="2105">
                  <c:v>8.6999999999999993</c:v>
                </c:pt>
                <c:pt idx="2106">
                  <c:v>8.52</c:v>
                </c:pt>
                <c:pt idx="2107">
                  <c:v>8.4600000000000009</c:v>
                </c:pt>
                <c:pt idx="2108">
                  <c:v>8.31</c:v>
                </c:pt>
                <c:pt idx="2109">
                  <c:v>8.27</c:v>
                </c:pt>
                <c:pt idx="2110">
                  <c:v>8.33</c:v>
                </c:pt>
                <c:pt idx="2111">
                  <c:v>8.2799999999999994</c:v>
                </c:pt>
                <c:pt idx="2112">
                  <c:v>8.1300000000000008</c:v>
                </c:pt>
                <c:pt idx="2113">
                  <c:v>7.95</c:v>
                </c:pt>
                <c:pt idx="2114">
                  <c:v>7.97</c:v>
                </c:pt>
                <c:pt idx="2115">
                  <c:v>7.91</c:v>
                </c:pt>
                <c:pt idx="2116">
                  <c:v>7.9</c:v>
                </c:pt>
                <c:pt idx="2117">
                  <c:v>7.88</c:v>
                </c:pt>
                <c:pt idx="2118">
                  <c:v>7.78</c:v>
                </c:pt>
                <c:pt idx="2119">
                  <c:v>7.83</c:v>
                </c:pt>
                <c:pt idx="2120">
                  <c:v>7.76</c:v>
                </c:pt>
                <c:pt idx="2121">
                  <c:v>7.8</c:v>
                </c:pt>
                <c:pt idx="2122">
                  <c:v>7.69</c:v>
                </c:pt>
                <c:pt idx="2123">
                  <c:v>7.61</c:v>
                </c:pt>
                <c:pt idx="2124">
                  <c:v>7.62</c:v>
                </c:pt>
                <c:pt idx="2125">
                  <c:v>7.57</c:v>
                </c:pt>
                <c:pt idx="2126">
                  <c:v>7.61</c:v>
                </c:pt>
                <c:pt idx="2127">
                  <c:v>7.73</c:v>
                </c:pt>
                <c:pt idx="2128">
                  <c:v>7.78</c:v>
                </c:pt>
                <c:pt idx="2129">
                  <c:v>7.91</c:v>
                </c:pt>
                <c:pt idx="2130">
                  <c:v>8.11</c:v>
                </c:pt>
                <c:pt idx="2131">
                  <c:v>8.16</c:v>
                </c:pt>
                <c:pt idx="2132">
                  <c:v>8.15</c:v>
                </c:pt>
                <c:pt idx="2133">
                  <c:v>8.1</c:v>
                </c:pt>
                <c:pt idx="2134">
                  <c:v>8.14</c:v>
                </c:pt>
                <c:pt idx="2135">
                  <c:v>8.2899999999999991</c:v>
                </c:pt>
                <c:pt idx="2136">
                  <c:v>8.41</c:v>
                </c:pt>
                <c:pt idx="2137">
                  <c:v>8.6199999999999992</c:v>
                </c:pt>
                <c:pt idx="2138">
                  <c:v>8.77</c:v>
                </c:pt>
                <c:pt idx="2139">
                  <c:v>8.69</c:v>
                </c:pt>
                <c:pt idx="2140">
                  <c:v>8.7200000000000006</c:v>
                </c:pt>
                <c:pt idx="2141">
                  <c:v>8.76</c:v>
                </c:pt>
                <c:pt idx="2142">
                  <c:v>8.6999999999999993</c:v>
                </c:pt>
                <c:pt idx="2143">
                  <c:v>8.6</c:v>
                </c:pt>
                <c:pt idx="2144">
                  <c:v>8.4700000000000006</c:v>
                </c:pt>
                <c:pt idx="2145">
                  <c:v>8.41</c:v>
                </c:pt>
                <c:pt idx="2146">
                  <c:v>8.61</c:v>
                </c:pt>
                <c:pt idx="2147">
                  <c:v>8.69</c:v>
                </c:pt>
                <c:pt idx="2148">
                  <c:v>8.75</c:v>
                </c:pt>
                <c:pt idx="2149">
                  <c:v>8.91</c:v>
                </c:pt>
                <c:pt idx="2150">
                  <c:v>8.89</c:v>
                </c:pt>
                <c:pt idx="2151">
                  <c:v>8.9600000000000009</c:v>
                </c:pt>
                <c:pt idx="2152">
                  <c:v>8.98</c:v>
                </c:pt>
                <c:pt idx="2153">
                  <c:v>9.15</c:v>
                </c:pt>
                <c:pt idx="2154">
                  <c:v>9.36</c:v>
                </c:pt>
                <c:pt idx="2155">
                  <c:v>9.59</c:v>
                </c:pt>
                <c:pt idx="2156">
                  <c:v>9.6999999999999993</c:v>
                </c:pt>
                <c:pt idx="2157">
                  <c:v>9.73</c:v>
                </c:pt>
                <c:pt idx="2158">
                  <c:v>9.85</c:v>
                </c:pt>
                <c:pt idx="2159">
                  <c:v>9.86</c:v>
                </c:pt>
                <c:pt idx="2160">
                  <c:v>9.76</c:v>
                </c:pt>
                <c:pt idx="2161">
                  <c:v>9.4600000000000009</c:v>
                </c:pt>
                <c:pt idx="2162">
                  <c:v>9.5</c:v>
                </c:pt>
                <c:pt idx="2163">
                  <c:v>9.4700000000000006</c:v>
                </c:pt>
                <c:pt idx="2164">
                  <c:v>9.58</c:v>
                </c:pt>
                <c:pt idx="2165">
                  <c:v>9.6199999999999992</c:v>
                </c:pt>
                <c:pt idx="2166">
                  <c:v>9.82</c:v>
                </c:pt>
                <c:pt idx="2167">
                  <c:v>9.86</c:v>
                </c:pt>
                <c:pt idx="2168">
                  <c:v>9.91</c:v>
                </c:pt>
                <c:pt idx="2169">
                  <c:v>9.85</c:v>
                </c:pt>
                <c:pt idx="2170">
                  <c:v>9.7799999999999994</c:v>
                </c:pt>
                <c:pt idx="2171">
                  <c:v>9.68</c:v>
                </c:pt>
                <c:pt idx="2172">
                  <c:v>9.7899999999999991</c:v>
                </c:pt>
                <c:pt idx="2173">
                  <c:v>9.82</c:v>
                </c:pt>
                <c:pt idx="2174">
                  <c:v>9.86</c:v>
                </c:pt>
                <c:pt idx="2175">
                  <c:v>9.8000000000000007</c:v>
                </c:pt>
                <c:pt idx="2176">
                  <c:v>9.67</c:v>
                </c:pt>
                <c:pt idx="2177">
                  <c:v>9.5500000000000007</c:v>
                </c:pt>
                <c:pt idx="2178">
                  <c:v>9.43</c:v>
                </c:pt>
                <c:pt idx="2179">
                  <c:v>9.33</c:v>
                </c:pt>
                <c:pt idx="2180">
                  <c:v>9.44</c:v>
                </c:pt>
                <c:pt idx="2181">
                  <c:v>9.39</c:v>
                </c:pt>
                <c:pt idx="2182">
                  <c:v>9.4</c:v>
                </c:pt>
                <c:pt idx="2183">
                  <c:v>9.61</c:v>
                </c:pt>
                <c:pt idx="2184">
                  <c:v>9.5399999999999991</c:v>
                </c:pt>
                <c:pt idx="2185">
                  <c:v>9.5</c:v>
                </c:pt>
                <c:pt idx="2186">
                  <c:v>9.4700000000000006</c:v>
                </c:pt>
                <c:pt idx="2187">
                  <c:v>9.56</c:v>
                </c:pt>
                <c:pt idx="2188">
                  <c:v>9.19</c:v>
                </c:pt>
                <c:pt idx="2189">
                  <c:v>9.1300000000000008</c:v>
                </c:pt>
                <c:pt idx="2190">
                  <c:v>9.07</c:v>
                </c:pt>
                <c:pt idx="2191">
                  <c:v>8.9700000000000006</c:v>
                </c:pt>
                <c:pt idx="2192">
                  <c:v>8.9700000000000006</c:v>
                </c:pt>
                <c:pt idx="2193">
                  <c:v>9.07</c:v>
                </c:pt>
                <c:pt idx="2194">
                  <c:v>9.0500000000000007</c:v>
                </c:pt>
                <c:pt idx="2195">
                  <c:v>9.0500000000000007</c:v>
                </c:pt>
                <c:pt idx="2196">
                  <c:v>8.9700000000000006</c:v>
                </c:pt>
                <c:pt idx="2197">
                  <c:v>8.8800000000000008</c:v>
                </c:pt>
                <c:pt idx="2198">
                  <c:v>8.85</c:v>
                </c:pt>
                <c:pt idx="2199">
                  <c:v>8.83</c:v>
                </c:pt>
                <c:pt idx="2200">
                  <c:v>8.8800000000000008</c:v>
                </c:pt>
                <c:pt idx="2201">
                  <c:v>8.9</c:v>
                </c:pt>
                <c:pt idx="2202">
                  <c:v>8.73</c:v>
                </c:pt>
                <c:pt idx="2203">
                  <c:v>8.56</c:v>
                </c:pt>
                <c:pt idx="2204">
                  <c:v>8.57</c:v>
                </c:pt>
                <c:pt idx="2205">
                  <c:v>8.59</c:v>
                </c:pt>
                <c:pt idx="2206">
                  <c:v>8.64</c:v>
                </c:pt>
                <c:pt idx="2207">
                  <c:v>8.66</c:v>
                </c:pt>
                <c:pt idx="2208">
                  <c:v>8.6300000000000008</c:v>
                </c:pt>
                <c:pt idx="2209">
                  <c:v>8.61</c:v>
                </c:pt>
                <c:pt idx="2210">
                  <c:v>8.6</c:v>
                </c:pt>
                <c:pt idx="2211">
                  <c:v>8.4600000000000009</c:v>
                </c:pt>
                <c:pt idx="2212">
                  <c:v>8.43</c:v>
                </c:pt>
                <c:pt idx="2213">
                  <c:v>8.5299999999999994</c:v>
                </c:pt>
                <c:pt idx="2214">
                  <c:v>8.65</c:v>
                </c:pt>
                <c:pt idx="2215">
                  <c:v>8.73</c:v>
                </c:pt>
                <c:pt idx="2216">
                  <c:v>8.8000000000000007</c:v>
                </c:pt>
                <c:pt idx="2217">
                  <c:v>8.7100000000000009</c:v>
                </c:pt>
                <c:pt idx="2218">
                  <c:v>8.75</c:v>
                </c:pt>
                <c:pt idx="2219">
                  <c:v>8.77</c:v>
                </c:pt>
                <c:pt idx="2220">
                  <c:v>8.82</c:v>
                </c:pt>
                <c:pt idx="2221">
                  <c:v>8.93</c:v>
                </c:pt>
                <c:pt idx="2222">
                  <c:v>8.9600000000000009</c:v>
                </c:pt>
                <c:pt idx="2223">
                  <c:v>8.9499999999999993</c:v>
                </c:pt>
                <c:pt idx="2224">
                  <c:v>8.99</c:v>
                </c:pt>
                <c:pt idx="2225">
                  <c:v>8.89</c:v>
                </c:pt>
                <c:pt idx="2226">
                  <c:v>8.75</c:v>
                </c:pt>
                <c:pt idx="2227">
                  <c:v>8.74</c:v>
                </c:pt>
                <c:pt idx="2228">
                  <c:v>8.5500000000000007</c:v>
                </c:pt>
                <c:pt idx="2229">
                  <c:v>8.42</c:v>
                </c:pt>
                <c:pt idx="2230">
                  <c:v>8.43</c:v>
                </c:pt>
                <c:pt idx="2231">
                  <c:v>8.35</c:v>
                </c:pt>
                <c:pt idx="2232">
                  <c:v>8.23</c:v>
                </c:pt>
                <c:pt idx="2233">
                  <c:v>8.2100000000000009</c:v>
                </c:pt>
                <c:pt idx="2234">
                  <c:v>8.18</c:v>
                </c:pt>
                <c:pt idx="2235">
                  <c:v>8.15</c:v>
                </c:pt>
                <c:pt idx="2236">
                  <c:v>8.0500000000000007</c:v>
                </c:pt>
                <c:pt idx="2237">
                  <c:v>8.16</c:v>
                </c:pt>
                <c:pt idx="2238">
                  <c:v>8.17</c:v>
                </c:pt>
                <c:pt idx="2239">
                  <c:v>8.15</c:v>
                </c:pt>
                <c:pt idx="2240">
                  <c:v>8.14</c:v>
                </c:pt>
                <c:pt idx="2241">
                  <c:v>8.15</c:v>
                </c:pt>
                <c:pt idx="2242">
                  <c:v>8.11</c:v>
                </c:pt>
                <c:pt idx="2243">
                  <c:v>8.1</c:v>
                </c:pt>
                <c:pt idx="2244">
                  <c:v>8.17</c:v>
                </c:pt>
                <c:pt idx="2245">
                  <c:v>8.19</c:v>
                </c:pt>
                <c:pt idx="2246">
                  <c:v>8.1300000000000008</c:v>
                </c:pt>
                <c:pt idx="2247">
                  <c:v>7.85</c:v>
                </c:pt>
                <c:pt idx="2248">
                  <c:v>7.94</c:v>
                </c:pt>
                <c:pt idx="2249">
                  <c:v>8.08</c:v>
                </c:pt>
                <c:pt idx="2250">
                  <c:v>8.1</c:v>
                </c:pt>
                <c:pt idx="2251">
                  <c:v>8.1300000000000008</c:v>
                </c:pt>
                <c:pt idx="2252">
                  <c:v>8.16</c:v>
                </c:pt>
                <c:pt idx="2253">
                  <c:v>8.33</c:v>
                </c:pt>
                <c:pt idx="2254">
                  <c:v>8.35</c:v>
                </c:pt>
                <c:pt idx="2255">
                  <c:v>8.3699999999999992</c:v>
                </c:pt>
                <c:pt idx="2256">
                  <c:v>8.41</c:v>
                </c:pt>
                <c:pt idx="2257">
                  <c:v>8.4700000000000006</c:v>
                </c:pt>
                <c:pt idx="2258">
                  <c:v>8.5399999999999991</c:v>
                </c:pt>
                <c:pt idx="2259">
                  <c:v>8.5500000000000007</c:v>
                </c:pt>
                <c:pt idx="2260">
                  <c:v>8.74</c:v>
                </c:pt>
                <c:pt idx="2261">
                  <c:v>8.7200000000000006</c:v>
                </c:pt>
                <c:pt idx="2262">
                  <c:v>8.6</c:v>
                </c:pt>
                <c:pt idx="2263">
                  <c:v>8.66</c:v>
                </c:pt>
                <c:pt idx="2264">
                  <c:v>8.6</c:v>
                </c:pt>
                <c:pt idx="2265">
                  <c:v>8.66</c:v>
                </c:pt>
                <c:pt idx="2266">
                  <c:v>8.6999999999999993</c:v>
                </c:pt>
                <c:pt idx="2267">
                  <c:v>8.76</c:v>
                </c:pt>
                <c:pt idx="2268">
                  <c:v>8.6300000000000008</c:v>
                </c:pt>
                <c:pt idx="2269">
                  <c:v>8.56</c:v>
                </c:pt>
                <c:pt idx="2270">
                  <c:v>8.6</c:v>
                </c:pt>
                <c:pt idx="2271">
                  <c:v>8.69</c:v>
                </c:pt>
                <c:pt idx="2272">
                  <c:v>8.73</c:v>
                </c:pt>
                <c:pt idx="2273">
                  <c:v>8.82</c:v>
                </c:pt>
                <c:pt idx="2274">
                  <c:v>8.92</c:v>
                </c:pt>
                <c:pt idx="2275">
                  <c:v>8.85</c:v>
                </c:pt>
                <c:pt idx="2276">
                  <c:v>9.02</c:v>
                </c:pt>
                <c:pt idx="2277">
                  <c:v>8.9600000000000009</c:v>
                </c:pt>
                <c:pt idx="2278">
                  <c:v>9</c:v>
                </c:pt>
                <c:pt idx="2279">
                  <c:v>9.11</c:v>
                </c:pt>
                <c:pt idx="2280">
                  <c:v>8.9499999999999993</c:v>
                </c:pt>
                <c:pt idx="2281">
                  <c:v>8.89</c:v>
                </c:pt>
                <c:pt idx="2282">
                  <c:v>8.8800000000000008</c:v>
                </c:pt>
                <c:pt idx="2283">
                  <c:v>8.98</c:v>
                </c:pt>
                <c:pt idx="2284">
                  <c:v>8.9700000000000006</c:v>
                </c:pt>
                <c:pt idx="2285">
                  <c:v>8.99</c:v>
                </c:pt>
                <c:pt idx="2286">
                  <c:v>8.8800000000000008</c:v>
                </c:pt>
                <c:pt idx="2287">
                  <c:v>8.7799999999999994</c:v>
                </c:pt>
                <c:pt idx="2288">
                  <c:v>8.64</c:v>
                </c:pt>
                <c:pt idx="2289">
                  <c:v>8.59</c:v>
                </c:pt>
                <c:pt idx="2290">
                  <c:v>8.6</c:v>
                </c:pt>
                <c:pt idx="2291">
                  <c:v>8.66</c:v>
                </c:pt>
                <c:pt idx="2292">
                  <c:v>8.66</c:v>
                </c:pt>
                <c:pt idx="2293">
                  <c:v>8.68</c:v>
                </c:pt>
                <c:pt idx="2294">
                  <c:v>8.64</c:v>
                </c:pt>
                <c:pt idx="2295">
                  <c:v>8.59</c:v>
                </c:pt>
                <c:pt idx="2296">
                  <c:v>8.52</c:v>
                </c:pt>
                <c:pt idx="2297">
                  <c:v>8.52</c:v>
                </c:pt>
                <c:pt idx="2298">
                  <c:v>8.57</c:v>
                </c:pt>
                <c:pt idx="2299">
                  <c:v>8.5399999999999991</c:v>
                </c:pt>
                <c:pt idx="2300">
                  <c:v>8.6</c:v>
                </c:pt>
                <c:pt idx="2301">
                  <c:v>8.65</c:v>
                </c:pt>
                <c:pt idx="2302">
                  <c:v>8.6300000000000008</c:v>
                </c:pt>
                <c:pt idx="2303">
                  <c:v>8.61</c:v>
                </c:pt>
                <c:pt idx="2304">
                  <c:v>8.6199999999999992</c:v>
                </c:pt>
                <c:pt idx="2305">
                  <c:v>8.65</c:v>
                </c:pt>
                <c:pt idx="2306">
                  <c:v>8.6300000000000008</c:v>
                </c:pt>
                <c:pt idx="2307">
                  <c:v>8.58</c:v>
                </c:pt>
                <c:pt idx="2308">
                  <c:v>8.6199999999999992</c:v>
                </c:pt>
                <c:pt idx="2309">
                  <c:v>8.65</c:v>
                </c:pt>
                <c:pt idx="2310">
                  <c:v>8.69</c:v>
                </c:pt>
                <c:pt idx="2311">
                  <c:v>8.67</c:v>
                </c:pt>
                <c:pt idx="2312">
                  <c:v>8.75</c:v>
                </c:pt>
                <c:pt idx="2313">
                  <c:v>8.7100000000000009</c:v>
                </c:pt>
                <c:pt idx="2314">
                  <c:v>8.74</c:v>
                </c:pt>
                <c:pt idx="2315">
                  <c:v>8.77</c:v>
                </c:pt>
                <c:pt idx="2316">
                  <c:v>8.7200000000000006</c:v>
                </c:pt>
                <c:pt idx="2317">
                  <c:v>8.7100000000000009</c:v>
                </c:pt>
                <c:pt idx="2318">
                  <c:v>8.74</c:v>
                </c:pt>
                <c:pt idx="2319">
                  <c:v>8.75</c:v>
                </c:pt>
                <c:pt idx="2320">
                  <c:v>8.8000000000000007</c:v>
                </c:pt>
                <c:pt idx="2321">
                  <c:v>8.82</c:v>
                </c:pt>
                <c:pt idx="2322">
                  <c:v>8.85</c:v>
                </c:pt>
                <c:pt idx="2323">
                  <c:v>8.84</c:v>
                </c:pt>
                <c:pt idx="2324">
                  <c:v>8.8000000000000007</c:v>
                </c:pt>
                <c:pt idx="2325">
                  <c:v>8.83</c:v>
                </c:pt>
                <c:pt idx="2326">
                  <c:v>8.93</c:v>
                </c:pt>
                <c:pt idx="2327">
                  <c:v>8.9600000000000009</c:v>
                </c:pt>
                <c:pt idx="2328">
                  <c:v>8.9600000000000009</c:v>
                </c:pt>
                <c:pt idx="2329">
                  <c:v>8.9700000000000006</c:v>
                </c:pt>
                <c:pt idx="2330">
                  <c:v>8.8699999999999992</c:v>
                </c:pt>
                <c:pt idx="2331">
                  <c:v>8.93</c:v>
                </c:pt>
                <c:pt idx="2332">
                  <c:v>8.86</c:v>
                </c:pt>
                <c:pt idx="2333">
                  <c:v>8.76</c:v>
                </c:pt>
                <c:pt idx="2334">
                  <c:v>8.75</c:v>
                </c:pt>
                <c:pt idx="2335">
                  <c:v>8.74</c:v>
                </c:pt>
                <c:pt idx="2336">
                  <c:v>8.75</c:v>
                </c:pt>
                <c:pt idx="2337">
                  <c:v>8.73</c:v>
                </c:pt>
                <c:pt idx="2338">
                  <c:v>8.6999999999999993</c:v>
                </c:pt>
                <c:pt idx="2339">
                  <c:v>8.6999999999999993</c:v>
                </c:pt>
                <c:pt idx="2340">
                  <c:v>8.66</c:v>
                </c:pt>
                <c:pt idx="2341">
                  <c:v>8.64</c:v>
                </c:pt>
                <c:pt idx="2342">
                  <c:v>8.61</c:v>
                </c:pt>
                <c:pt idx="2343">
                  <c:v>8.6</c:v>
                </c:pt>
                <c:pt idx="2344">
                  <c:v>8.61</c:v>
                </c:pt>
                <c:pt idx="2345">
                  <c:v>8.65</c:v>
                </c:pt>
                <c:pt idx="2346">
                  <c:v>8.7200000000000006</c:v>
                </c:pt>
                <c:pt idx="2347">
                  <c:v>8.76</c:v>
                </c:pt>
                <c:pt idx="2348">
                  <c:v>8.8000000000000007</c:v>
                </c:pt>
                <c:pt idx="2349">
                  <c:v>8.81</c:v>
                </c:pt>
                <c:pt idx="2350">
                  <c:v>8.77</c:v>
                </c:pt>
                <c:pt idx="2351">
                  <c:v>8.74</c:v>
                </c:pt>
                <c:pt idx="2352">
                  <c:v>8.75</c:v>
                </c:pt>
                <c:pt idx="2353">
                  <c:v>8.69</c:v>
                </c:pt>
                <c:pt idx="2354">
                  <c:v>8.68</c:v>
                </c:pt>
                <c:pt idx="2355">
                  <c:v>8.68</c:v>
                </c:pt>
                <c:pt idx="2356">
                  <c:v>8.7100000000000009</c:v>
                </c:pt>
                <c:pt idx="2357">
                  <c:v>8.86</c:v>
                </c:pt>
                <c:pt idx="2358">
                  <c:v>8.85</c:v>
                </c:pt>
                <c:pt idx="2359">
                  <c:v>8.83</c:v>
                </c:pt>
                <c:pt idx="2360">
                  <c:v>8.7799999999999994</c:v>
                </c:pt>
                <c:pt idx="2361">
                  <c:v>8.59</c:v>
                </c:pt>
                <c:pt idx="2362">
                  <c:v>8.48</c:v>
                </c:pt>
                <c:pt idx="2363">
                  <c:v>8.4700000000000006</c:v>
                </c:pt>
                <c:pt idx="2364">
                  <c:v>8.52</c:v>
                </c:pt>
                <c:pt idx="2365">
                  <c:v>8.4700000000000006</c:v>
                </c:pt>
                <c:pt idx="2366">
                  <c:v>8.44</c:v>
                </c:pt>
                <c:pt idx="2367">
                  <c:v>8.51</c:v>
                </c:pt>
                <c:pt idx="2368">
                  <c:v>8.5</c:v>
                </c:pt>
                <c:pt idx="2369">
                  <c:v>8.48</c:v>
                </c:pt>
                <c:pt idx="2370">
                  <c:v>8.52</c:v>
                </c:pt>
                <c:pt idx="2371">
                  <c:v>8.52</c:v>
                </c:pt>
                <c:pt idx="2372">
                  <c:v>8.49</c:v>
                </c:pt>
                <c:pt idx="2373">
                  <c:v>8.4600000000000009</c:v>
                </c:pt>
                <c:pt idx="2374">
                  <c:v>8.4499999999999993</c:v>
                </c:pt>
                <c:pt idx="2375">
                  <c:v>8.5</c:v>
                </c:pt>
                <c:pt idx="2376">
                  <c:v>8.59</c:v>
                </c:pt>
                <c:pt idx="2377">
                  <c:v>8.65</c:v>
                </c:pt>
                <c:pt idx="2378">
                  <c:v>8.59</c:v>
                </c:pt>
                <c:pt idx="2379">
                  <c:v>8.57</c:v>
                </c:pt>
                <c:pt idx="2380">
                  <c:v>8.57</c:v>
                </c:pt>
                <c:pt idx="2381">
                  <c:v>8.5299999999999994</c:v>
                </c:pt>
                <c:pt idx="2382">
                  <c:v>8.5</c:v>
                </c:pt>
                <c:pt idx="2383">
                  <c:v>8.5500000000000007</c:v>
                </c:pt>
                <c:pt idx="2384">
                  <c:v>8.56</c:v>
                </c:pt>
                <c:pt idx="2385">
                  <c:v>8.6</c:v>
                </c:pt>
                <c:pt idx="2386">
                  <c:v>8.6199999999999992</c:v>
                </c:pt>
                <c:pt idx="2387">
                  <c:v>8.7200000000000006</c:v>
                </c:pt>
                <c:pt idx="2388">
                  <c:v>8.76</c:v>
                </c:pt>
                <c:pt idx="2389">
                  <c:v>8.7899999999999991</c:v>
                </c:pt>
                <c:pt idx="2390">
                  <c:v>8.77</c:v>
                </c:pt>
                <c:pt idx="2391">
                  <c:v>8.67</c:v>
                </c:pt>
                <c:pt idx="2392">
                  <c:v>8.68</c:v>
                </c:pt>
                <c:pt idx="2393">
                  <c:v>8.69</c:v>
                </c:pt>
                <c:pt idx="2394">
                  <c:v>8.66</c:v>
                </c:pt>
                <c:pt idx="2395">
                  <c:v>8.58</c:v>
                </c:pt>
                <c:pt idx="2396">
                  <c:v>8.5299999999999994</c:v>
                </c:pt>
                <c:pt idx="2397">
                  <c:v>8.5399999999999991</c:v>
                </c:pt>
                <c:pt idx="2398">
                  <c:v>8.5399999999999991</c:v>
                </c:pt>
                <c:pt idx="2399">
                  <c:v>8.5399999999999991</c:v>
                </c:pt>
                <c:pt idx="2400">
                  <c:v>8.6</c:v>
                </c:pt>
                <c:pt idx="2401">
                  <c:v>8.66</c:v>
                </c:pt>
                <c:pt idx="2402">
                  <c:v>8.64</c:v>
                </c:pt>
                <c:pt idx="2403">
                  <c:v>8.61</c:v>
                </c:pt>
                <c:pt idx="2404">
                  <c:v>8.6</c:v>
                </c:pt>
                <c:pt idx="2405">
                  <c:v>8.61</c:v>
                </c:pt>
                <c:pt idx="2406">
                  <c:v>8.6</c:v>
                </c:pt>
                <c:pt idx="2407">
                  <c:v>8.5500000000000007</c:v>
                </c:pt>
                <c:pt idx="2408">
                  <c:v>8.57</c:v>
                </c:pt>
                <c:pt idx="2409">
                  <c:v>8.59</c:v>
                </c:pt>
                <c:pt idx="2410">
                  <c:v>8.6199999999999992</c:v>
                </c:pt>
                <c:pt idx="2411">
                  <c:v>8.6</c:v>
                </c:pt>
                <c:pt idx="2412">
                  <c:v>8.73</c:v>
                </c:pt>
                <c:pt idx="2413">
                  <c:v>8.7200000000000006</c:v>
                </c:pt>
                <c:pt idx="2414">
                  <c:v>8.7899999999999991</c:v>
                </c:pt>
                <c:pt idx="2415">
                  <c:v>8.85</c:v>
                </c:pt>
                <c:pt idx="2416">
                  <c:v>8.89</c:v>
                </c:pt>
                <c:pt idx="2417">
                  <c:v>8.91</c:v>
                </c:pt>
                <c:pt idx="2418">
                  <c:v>8.85</c:v>
                </c:pt>
                <c:pt idx="2419">
                  <c:v>8.89</c:v>
                </c:pt>
                <c:pt idx="2420">
                  <c:v>9</c:v>
                </c:pt>
                <c:pt idx="2421">
                  <c:v>9.17</c:v>
                </c:pt>
                <c:pt idx="2422">
                  <c:v>9.2200000000000006</c:v>
                </c:pt>
                <c:pt idx="2423">
                  <c:v>9.2200000000000006</c:v>
                </c:pt>
                <c:pt idx="2424">
                  <c:v>9.25</c:v>
                </c:pt>
                <c:pt idx="2425">
                  <c:v>9.26</c:v>
                </c:pt>
                <c:pt idx="2426">
                  <c:v>9.09</c:v>
                </c:pt>
                <c:pt idx="2427">
                  <c:v>9.06</c:v>
                </c:pt>
                <c:pt idx="2428">
                  <c:v>9.11</c:v>
                </c:pt>
                <c:pt idx="2429">
                  <c:v>9.1199999999999992</c:v>
                </c:pt>
                <c:pt idx="2430">
                  <c:v>9.14</c:v>
                </c:pt>
                <c:pt idx="2431">
                  <c:v>9.2200000000000006</c:v>
                </c:pt>
                <c:pt idx="2432">
                  <c:v>9.31</c:v>
                </c:pt>
                <c:pt idx="2433">
                  <c:v>9.3800000000000008</c:v>
                </c:pt>
                <c:pt idx="2434">
                  <c:v>9.42</c:v>
                </c:pt>
                <c:pt idx="2435">
                  <c:v>9.4</c:v>
                </c:pt>
                <c:pt idx="2436">
                  <c:v>9.31</c:v>
                </c:pt>
                <c:pt idx="2437">
                  <c:v>9.33</c:v>
                </c:pt>
                <c:pt idx="2438">
                  <c:v>9.36</c:v>
                </c:pt>
                <c:pt idx="2439">
                  <c:v>9.35</c:v>
                </c:pt>
                <c:pt idx="2440">
                  <c:v>9.36</c:v>
                </c:pt>
                <c:pt idx="2441">
                  <c:v>9.35</c:v>
                </c:pt>
                <c:pt idx="2442">
                  <c:v>9.2899999999999991</c:v>
                </c:pt>
                <c:pt idx="2443">
                  <c:v>9.0299999999999994</c:v>
                </c:pt>
                <c:pt idx="2444">
                  <c:v>8.86</c:v>
                </c:pt>
                <c:pt idx="2445">
                  <c:v>8.8800000000000008</c:v>
                </c:pt>
                <c:pt idx="2446">
                  <c:v>8.9</c:v>
                </c:pt>
                <c:pt idx="2447">
                  <c:v>8.89</c:v>
                </c:pt>
                <c:pt idx="2448">
                  <c:v>8.93</c:v>
                </c:pt>
                <c:pt idx="2449">
                  <c:v>8.94</c:v>
                </c:pt>
                <c:pt idx="2450">
                  <c:v>8.94</c:v>
                </c:pt>
                <c:pt idx="2451">
                  <c:v>8.6999999999999993</c:v>
                </c:pt>
                <c:pt idx="2452">
                  <c:v>8.7100000000000009</c:v>
                </c:pt>
                <c:pt idx="2453">
                  <c:v>8.7200000000000006</c:v>
                </c:pt>
                <c:pt idx="2454">
                  <c:v>8.6999999999999993</c:v>
                </c:pt>
                <c:pt idx="2455">
                  <c:v>8.66</c:v>
                </c:pt>
                <c:pt idx="2456">
                  <c:v>8.65</c:v>
                </c:pt>
                <c:pt idx="2457">
                  <c:v>8.61</c:v>
                </c:pt>
                <c:pt idx="2458">
                  <c:v>8.6</c:v>
                </c:pt>
                <c:pt idx="2459">
                  <c:v>8.61</c:v>
                </c:pt>
                <c:pt idx="2460">
                  <c:v>8.58</c:v>
                </c:pt>
                <c:pt idx="2461">
                  <c:v>8.5299999999999994</c:v>
                </c:pt>
                <c:pt idx="2462">
                  <c:v>8.3800000000000008</c:v>
                </c:pt>
                <c:pt idx="2463">
                  <c:v>8.4600000000000009</c:v>
                </c:pt>
                <c:pt idx="2464">
                  <c:v>8.3800000000000008</c:v>
                </c:pt>
                <c:pt idx="2465">
                  <c:v>8.36</c:v>
                </c:pt>
                <c:pt idx="2466">
                  <c:v>8.31</c:v>
                </c:pt>
                <c:pt idx="2467">
                  <c:v>8.27</c:v>
                </c:pt>
                <c:pt idx="2468">
                  <c:v>8.26</c:v>
                </c:pt>
                <c:pt idx="2469">
                  <c:v>8.31</c:v>
                </c:pt>
                <c:pt idx="2470">
                  <c:v>8.33</c:v>
                </c:pt>
                <c:pt idx="2471">
                  <c:v>8.3000000000000007</c:v>
                </c:pt>
                <c:pt idx="2472">
                  <c:v>8.16</c:v>
                </c:pt>
                <c:pt idx="2473">
                  <c:v>7.83</c:v>
                </c:pt>
                <c:pt idx="2474">
                  <c:v>7.84</c:v>
                </c:pt>
                <c:pt idx="2475">
                  <c:v>7.85</c:v>
                </c:pt>
                <c:pt idx="2476">
                  <c:v>7.81</c:v>
                </c:pt>
                <c:pt idx="2477">
                  <c:v>7.74</c:v>
                </c:pt>
                <c:pt idx="2478">
                  <c:v>7.72</c:v>
                </c:pt>
                <c:pt idx="2479">
                  <c:v>7.7</c:v>
                </c:pt>
                <c:pt idx="2480">
                  <c:v>7.71</c:v>
                </c:pt>
                <c:pt idx="2481">
                  <c:v>7.65</c:v>
                </c:pt>
                <c:pt idx="2482">
                  <c:v>7.65</c:v>
                </c:pt>
                <c:pt idx="2483">
                  <c:v>7.66</c:v>
                </c:pt>
                <c:pt idx="2484">
                  <c:v>7.69</c:v>
                </c:pt>
                <c:pt idx="2485">
                  <c:v>7.8</c:v>
                </c:pt>
                <c:pt idx="2486">
                  <c:v>7.92</c:v>
                </c:pt>
                <c:pt idx="2487">
                  <c:v>7.95</c:v>
                </c:pt>
                <c:pt idx="2488">
                  <c:v>7.98</c:v>
                </c:pt>
                <c:pt idx="2489">
                  <c:v>7.93</c:v>
                </c:pt>
                <c:pt idx="2490">
                  <c:v>7.9</c:v>
                </c:pt>
                <c:pt idx="2491">
                  <c:v>7.82</c:v>
                </c:pt>
                <c:pt idx="2492">
                  <c:v>7.78</c:v>
                </c:pt>
                <c:pt idx="2493">
                  <c:v>7.72</c:v>
                </c:pt>
                <c:pt idx="2494">
                  <c:v>7.71</c:v>
                </c:pt>
                <c:pt idx="2495">
                  <c:v>7.79</c:v>
                </c:pt>
                <c:pt idx="2496">
                  <c:v>7.88</c:v>
                </c:pt>
                <c:pt idx="2497">
                  <c:v>7.86</c:v>
                </c:pt>
                <c:pt idx="2498">
                  <c:v>7.84</c:v>
                </c:pt>
                <c:pt idx="2499">
                  <c:v>7.78</c:v>
                </c:pt>
                <c:pt idx="2500">
                  <c:v>7.81</c:v>
                </c:pt>
                <c:pt idx="2501">
                  <c:v>7.78</c:v>
                </c:pt>
                <c:pt idx="2502">
                  <c:v>7.73</c:v>
                </c:pt>
                <c:pt idx="2503">
                  <c:v>7.7</c:v>
                </c:pt>
                <c:pt idx="2504">
                  <c:v>7.68</c:v>
                </c:pt>
                <c:pt idx="2505">
                  <c:v>7.67</c:v>
                </c:pt>
                <c:pt idx="2506">
                  <c:v>7.74</c:v>
                </c:pt>
                <c:pt idx="2507">
                  <c:v>7.69</c:v>
                </c:pt>
                <c:pt idx="2508">
                  <c:v>7.74</c:v>
                </c:pt>
                <c:pt idx="2509">
                  <c:v>7.83</c:v>
                </c:pt>
                <c:pt idx="2510">
                  <c:v>7.8</c:v>
                </c:pt>
                <c:pt idx="2511">
                  <c:v>7.76</c:v>
                </c:pt>
                <c:pt idx="2512">
                  <c:v>7.75</c:v>
                </c:pt>
                <c:pt idx="2513">
                  <c:v>7.73</c:v>
                </c:pt>
                <c:pt idx="2514">
                  <c:v>7.73</c:v>
                </c:pt>
                <c:pt idx="2515">
                  <c:v>7.85</c:v>
                </c:pt>
                <c:pt idx="2516">
                  <c:v>7.8</c:v>
                </c:pt>
                <c:pt idx="2517">
                  <c:v>7.75</c:v>
                </c:pt>
                <c:pt idx="2518">
                  <c:v>7.78</c:v>
                </c:pt>
                <c:pt idx="2519">
                  <c:v>7.78</c:v>
                </c:pt>
                <c:pt idx="2520">
                  <c:v>7.76</c:v>
                </c:pt>
                <c:pt idx="2521">
                  <c:v>7.78</c:v>
                </c:pt>
                <c:pt idx="2522">
                  <c:v>7.71</c:v>
                </c:pt>
                <c:pt idx="2523">
                  <c:v>7.69</c:v>
                </c:pt>
                <c:pt idx="2524">
                  <c:v>7.7</c:v>
                </c:pt>
                <c:pt idx="2525">
                  <c:v>7.73</c:v>
                </c:pt>
                <c:pt idx="2526">
                  <c:v>7.74</c:v>
                </c:pt>
                <c:pt idx="2527">
                  <c:v>7.75</c:v>
                </c:pt>
                <c:pt idx="2528">
                  <c:v>7.72</c:v>
                </c:pt>
                <c:pt idx="2529">
                  <c:v>7.7</c:v>
                </c:pt>
                <c:pt idx="2530">
                  <c:v>7.69</c:v>
                </c:pt>
                <c:pt idx="2531">
                  <c:v>7.66</c:v>
                </c:pt>
                <c:pt idx="2532">
                  <c:v>7.62</c:v>
                </c:pt>
                <c:pt idx="2533">
                  <c:v>7.58</c:v>
                </c:pt>
                <c:pt idx="2534">
                  <c:v>7.6</c:v>
                </c:pt>
                <c:pt idx="2535">
                  <c:v>7.59</c:v>
                </c:pt>
                <c:pt idx="2536">
                  <c:v>7.57</c:v>
                </c:pt>
                <c:pt idx="2537">
                  <c:v>7.62</c:v>
                </c:pt>
                <c:pt idx="2538">
                  <c:v>7.65</c:v>
                </c:pt>
                <c:pt idx="2539">
                  <c:v>7.67</c:v>
                </c:pt>
                <c:pt idx="2540">
                  <c:v>7.63</c:v>
                </c:pt>
                <c:pt idx="2541">
                  <c:v>7.62</c:v>
                </c:pt>
                <c:pt idx="2542">
                  <c:v>7.56</c:v>
                </c:pt>
                <c:pt idx="2543">
                  <c:v>7.55</c:v>
                </c:pt>
                <c:pt idx="2544">
                  <c:v>7.59</c:v>
                </c:pt>
                <c:pt idx="2545">
                  <c:v>7.6</c:v>
                </c:pt>
                <c:pt idx="2546">
                  <c:v>7.57</c:v>
                </c:pt>
                <c:pt idx="2547">
                  <c:v>7.57</c:v>
                </c:pt>
                <c:pt idx="2548">
                  <c:v>7.63</c:v>
                </c:pt>
                <c:pt idx="2549">
                  <c:v>7.69</c:v>
                </c:pt>
                <c:pt idx="2550">
                  <c:v>7.76</c:v>
                </c:pt>
                <c:pt idx="2551">
                  <c:v>7.75</c:v>
                </c:pt>
                <c:pt idx="2552">
                  <c:v>7.71</c:v>
                </c:pt>
                <c:pt idx="2553">
                  <c:v>7.75</c:v>
                </c:pt>
                <c:pt idx="2554">
                  <c:v>7.75</c:v>
                </c:pt>
                <c:pt idx="2555">
                  <c:v>7.72</c:v>
                </c:pt>
                <c:pt idx="2556">
                  <c:v>7.84</c:v>
                </c:pt>
                <c:pt idx="2557">
                  <c:v>7.9</c:v>
                </c:pt>
                <c:pt idx="2558">
                  <c:v>7.94</c:v>
                </c:pt>
                <c:pt idx="2559">
                  <c:v>7.99</c:v>
                </c:pt>
                <c:pt idx="2560">
                  <c:v>8.11</c:v>
                </c:pt>
                <c:pt idx="2561">
                  <c:v>8.09</c:v>
                </c:pt>
                <c:pt idx="2562">
                  <c:v>8.1</c:v>
                </c:pt>
                <c:pt idx="2563">
                  <c:v>8.09</c:v>
                </c:pt>
                <c:pt idx="2564">
                  <c:v>8.02</c:v>
                </c:pt>
                <c:pt idx="2565">
                  <c:v>7.92</c:v>
                </c:pt>
                <c:pt idx="2566">
                  <c:v>7.94</c:v>
                </c:pt>
                <c:pt idx="2567">
                  <c:v>8.02</c:v>
                </c:pt>
                <c:pt idx="2568">
                  <c:v>7.96</c:v>
                </c:pt>
                <c:pt idx="2569">
                  <c:v>7.89</c:v>
                </c:pt>
                <c:pt idx="2570">
                  <c:v>8</c:v>
                </c:pt>
                <c:pt idx="2571">
                  <c:v>7.98</c:v>
                </c:pt>
                <c:pt idx="2572">
                  <c:v>7.9</c:v>
                </c:pt>
                <c:pt idx="2573">
                  <c:v>7.79</c:v>
                </c:pt>
                <c:pt idx="2574">
                  <c:v>7.75</c:v>
                </c:pt>
                <c:pt idx="2575">
                  <c:v>7.74</c:v>
                </c:pt>
                <c:pt idx="2576">
                  <c:v>7.77</c:v>
                </c:pt>
                <c:pt idx="2577">
                  <c:v>7.77</c:v>
                </c:pt>
                <c:pt idx="2578">
                  <c:v>7.78</c:v>
                </c:pt>
                <c:pt idx="2579">
                  <c:v>7.78</c:v>
                </c:pt>
                <c:pt idx="2580">
                  <c:v>7.74</c:v>
                </c:pt>
                <c:pt idx="2581">
                  <c:v>7.66</c:v>
                </c:pt>
                <c:pt idx="2582">
                  <c:v>7.64</c:v>
                </c:pt>
                <c:pt idx="2583">
                  <c:v>7.66</c:v>
                </c:pt>
                <c:pt idx="2584">
                  <c:v>7.65</c:v>
                </c:pt>
                <c:pt idx="2585">
                  <c:v>7.64</c:v>
                </c:pt>
                <c:pt idx="2586">
                  <c:v>7.68</c:v>
                </c:pt>
                <c:pt idx="2587">
                  <c:v>7.72</c:v>
                </c:pt>
                <c:pt idx="2588">
                  <c:v>7.73</c:v>
                </c:pt>
                <c:pt idx="2589">
                  <c:v>7.74</c:v>
                </c:pt>
                <c:pt idx="2590">
                  <c:v>7.75</c:v>
                </c:pt>
                <c:pt idx="2591">
                  <c:v>7.82</c:v>
                </c:pt>
                <c:pt idx="2592">
                  <c:v>7.79</c:v>
                </c:pt>
                <c:pt idx="2593">
                  <c:v>7.81</c:v>
                </c:pt>
                <c:pt idx="2594">
                  <c:v>7.72</c:v>
                </c:pt>
                <c:pt idx="2595">
                  <c:v>7.7</c:v>
                </c:pt>
                <c:pt idx="2596">
                  <c:v>7.66</c:v>
                </c:pt>
                <c:pt idx="2597">
                  <c:v>7.66</c:v>
                </c:pt>
                <c:pt idx="2598">
                  <c:v>7.71</c:v>
                </c:pt>
                <c:pt idx="2599">
                  <c:v>7.73</c:v>
                </c:pt>
                <c:pt idx="2600">
                  <c:v>7.72</c:v>
                </c:pt>
                <c:pt idx="2601">
                  <c:v>7.6</c:v>
                </c:pt>
                <c:pt idx="2602">
                  <c:v>7.62</c:v>
                </c:pt>
                <c:pt idx="2603">
                  <c:v>7.68</c:v>
                </c:pt>
                <c:pt idx="2604">
                  <c:v>7.71</c:v>
                </c:pt>
                <c:pt idx="2605">
                  <c:v>7.65</c:v>
                </c:pt>
                <c:pt idx="2606">
                  <c:v>7.65</c:v>
                </c:pt>
                <c:pt idx="2607">
                  <c:v>7.66</c:v>
                </c:pt>
                <c:pt idx="2608">
                  <c:v>7.65</c:v>
                </c:pt>
                <c:pt idx="2609">
                  <c:v>7.64</c:v>
                </c:pt>
                <c:pt idx="2610">
                  <c:v>7.64</c:v>
                </c:pt>
                <c:pt idx="2611">
                  <c:v>7.68</c:v>
                </c:pt>
                <c:pt idx="2612">
                  <c:v>7.66</c:v>
                </c:pt>
                <c:pt idx="2613">
                  <c:v>7.67</c:v>
                </c:pt>
                <c:pt idx="2614">
                  <c:v>7.73</c:v>
                </c:pt>
              </c:numCache>
            </c:numRef>
          </c:val>
          <c:smooth val="0"/>
          <c:extLst>
            <c:ext xmlns:c16="http://schemas.microsoft.com/office/drawing/2014/chart" uri="{C3380CC4-5D6E-409C-BE32-E72D297353CC}">
              <c16:uniqueId val="{00000001-85EE-44D3-BB84-F871DA475870}"/>
            </c:ext>
          </c:extLst>
        </c:ser>
        <c:ser>
          <c:idx val="1"/>
          <c:order val="1"/>
          <c:tx>
            <c:strRef>
              <c:f>'45. Yields over Last Ten Years'!$C$4</c:f>
              <c:strCache>
                <c:ptCount val="1"/>
                <c:pt idx="0">
                  <c:v>Average</c:v>
                </c:pt>
              </c:strCache>
            </c:strRef>
          </c:tx>
          <c:spPr>
            <a:ln w="28575">
              <a:solidFill>
                <a:srgbClr val="2CD3AA"/>
              </a:solidFill>
              <a:prstDash val="dash"/>
            </a:ln>
          </c:spPr>
          <c:marker>
            <c:symbol val="none"/>
          </c:marker>
          <c:dLbls>
            <c:dLbl>
              <c:idx val="1247"/>
              <c:layout>
                <c:manualLayout>
                  <c:x val="-0.22467339448391005"/>
                  <c:y val="-4.8665849215852146E-2"/>
                </c:manualLayout>
              </c:layout>
              <c:tx>
                <c:rich>
                  <a:bodyPr/>
                  <a:lstStyle/>
                  <a:p>
                    <a:pPr>
                      <a:defRPr sz="1050">
                        <a:solidFill>
                          <a:srgbClr val="2CD3AA"/>
                        </a:solidFill>
                      </a:defRPr>
                    </a:pPr>
                    <a:r>
                      <a:rPr lang="en-US" sz="1050" b="1" dirty="0">
                        <a:solidFill>
                          <a:srgbClr val="2CD3AA"/>
                        </a:solidFill>
                      </a:rPr>
                      <a:t>Average: </a:t>
                    </a:r>
                    <a:fld id="{C4376AD9-BCE4-4166-AAA7-C28AD701849B}" type="VALUE">
                      <a:rPr lang="en-US" sz="1050" b="1">
                        <a:solidFill>
                          <a:srgbClr val="2CD3AA"/>
                        </a:solidFill>
                      </a:rPr>
                      <a:pPr>
                        <a:defRPr sz="1050">
                          <a:solidFill>
                            <a:srgbClr val="2CD3AA"/>
                          </a:solidFill>
                        </a:defRPr>
                      </a:pPr>
                      <a:t>[VALUE]</a:t>
                    </a:fld>
                    <a:r>
                      <a:rPr lang="en-US" sz="1050" b="1" dirty="0">
                        <a:solidFill>
                          <a:srgbClr val="2CD3AA"/>
                        </a:solidFill>
                      </a:rPr>
                      <a:t>%</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5EE-44D3-BB84-F871DA475870}"/>
                </c:ext>
              </c:extLst>
            </c:dLbl>
            <c:spPr>
              <a:noFill/>
              <a:ln>
                <a:noFill/>
              </a:ln>
              <a:effectLst/>
            </c:spPr>
            <c:txPr>
              <a:bodyPr/>
              <a:lstStyle/>
              <a:p>
                <a:pPr>
                  <a:defRPr sz="105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'45. Yields over Last Ten Years'!$A$5:$A$2619</c:f>
              <c:numCache>
                <c:formatCode>m/d/yyyy</c:formatCode>
                <c:ptCount val="2615"/>
                <c:pt idx="0">
                  <c:v>41820</c:v>
                </c:pt>
                <c:pt idx="1">
                  <c:v>41821</c:v>
                </c:pt>
                <c:pt idx="2">
                  <c:v>41822</c:v>
                </c:pt>
                <c:pt idx="3">
                  <c:v>41823</c:v>
                </c:pt>
                <c:pt idx="4">
                  <c:v>41824</c:v>
                </c:pt>
                <c:pt idx="5">
                  <c:v>41827</c:v>
                </c:pt>
                <c:pt idx="6">
                  <c:v>41828</c:v>
                </c:pt>
                <c:pt idx="7">
                  <c:v>41829</c:v>
                </c:pt>
                <c:pt idx="8">
                  <c:v>41830</c:v>
                </c:pt>
                <c:pt idx="9">
                  <c:v>41831</c:v>
                </c:pt>
                <c:pt idx="10">
                  <c:v>41834</c:v>
                </c:pt>
                <c:pt idx="11">
                  <c:v>41835</c:v>
                </c:pt>
                <c:pt idx="12">
                  <c:v>41836</c:v>
                </c:pt>
                <c:pt idx="13">
                  <c:v>41837</c:v>
                </c:pt>
                <c:pt idx="14">
                  <c:v>41838</c:v>
                </c:pt>
                <c:pt idx="15">
                  <c:v>41841</c:v>
                </c:pt>
                <c:pt idx="16">
                  <c:v>41842</c:v>
                </c:pt>
                <c:pt idx="17">
                  <c:v>41843</c:v>
                </c:pt>
                <c:pt idx="18">
                  <c:v>41844</c:v>
                </c:pt>
                <c:pt idx="19">
                  <c:v>41845</c:v>
                </c:pt>
                <c:pt idx="20">
                  <c:v>41848</c:v>
                </c:pt>
                <c:pt idx="21">
                  <c:v>41849</c:v>
                </c:pt>
                <c:pt idx="22">
                  <c:v>41850</c:v>
                </c:pt>
                <c:pt idx="23">
                  <c:v>41851</c:v>
                </c:pt>
                <c:pt idx="24">
                  <c:v>41852</c:v>
                </c:pt>
                <c:pt idx="25">
                  <c:v>41855</c:v>
                </c:pt>
                <c:pt idx="26">
                  <c:v>41856</c:v>
                </c:pt>
                <c:pt idx="27">
                  <c:v>41857</c:v>
                </c:pt>
                <c:pt idx="28">
                  <c:v>41858</c:v>
                </c:pt>
                <c:pt idx="29">
                  <c:v>41859</c:v>
                </c:pt>
                <c:pt idx="30">
                  <c:v>41862</c:v>
                </c:pt>
                <c:pt idx="31">
                  <c:v>41863</c:v>
                </c:pt>
                <c:pt idx="32">
                  <c:v>41864</c:v>
                </c:pt>
                <c:pt idx="33">
                  <c:v>41865</c:v>
                </c:pt>
                <c:pt idx="34">
                  <c:v>41866</c:v>
                </c:pt>
                <c:pt idx="35">
                  <c:v>41869</c:v>
                </c:pt>
                <c:pt idx="36">
                  <c:v>41870</c:v>
                </c:pt>
                <c:pt idx="37">
                  <c:v>41871</c:v>
                </c:pt>
                <c:pt idx="38">
                  <c:v>41872</c:v>
                </c:pt>
                <c:pt idx="39">
                  <c:v>41873</c:v>
                </c:pt>
                <c:pt idx="40">
                  <c:v>41876</c:v>
                </c:pt>
                <c:pt idx="41">
                  <c:v>41877</c:v>
                </c:pt>
                <c:pt idx="42">
                  <c:v>41878</c:v>
                </c:pt>
                <c:pt idx="43">
                  <c:v>41879</c:v>
                </c:pt>
                <c:pt idx="44">
                  <c:v>41880</c:v>
                </c:pt>
                <c:pt idx="45">
                  <c:v>41882</c:v>
                </c:pt>
                <c:pt idx="46">
                  <c:v>41883</c:v>
                </c:pt>
                <c:pt idx="47">
                  <c:v>41884</c:v>
                </c:pt>
                <c:pt idx="48">
                  <c:v>41885</c:v>
                </c:pt>
                <c:pt idx="49">
                  <c:v>41886</c:v>
                </c:pt>
                <c:pt idx="50">
                  <c:v>41887</c:v>
                </c:pt>
                <c:pt idx="51">
                  <c:v>41890</c:v>
                </c:pt>
                <c:pt idx="52">
                  <c:v>41891</c:v>
                </c:pt>
                <c:pt idx="53">
                  <c:v>41892</c:v>
                </c:pt>
                <c:pt idx="54">
                  <c:v>41893</c:v>
                </c:pt>
                <c:pt idx="55">
                  <c:v>41894</c:v>
                </c:pt>
                <c:pt idx="56">
                  <c:v>41897</c:v>
                </c:pt>
                <c:pt idx="57">
                  <c:v>41898</c:v>
                </c:pt>
                <c:pt idx="58">
                  <c:v>41899</c:v>
                </c:pt>
                <c:pt idx="59">
                  <c:v>41900</c:v>
                </c:pt>
                <c:pt idx="60">
                  <c:v>41901</c:v>
                </c:pt>
                <c:pt idx="61">
                  <c:v>41904</c:v>
                </c:pt>
                <c:pt idx="62">
                  <c:v>41905</c:v>
                </c:pt>
                <c:pt idx="63">
                  <c:v>41906</c:v>
                </c:pt>
                <c:pt idx="64">
                  <c:v>41907</c:v>
                </c:pt>
                <c:pt idx="65">
                  <c:v>41908</c:v>
                </c:pt>
                <c:pt idx="66">
                  <c:v>41911</c:v>
                </c:pt>
                <c:pt idx="67">
                  <c:v>41912</c:v>
                </c:pt>
                <c:pt idx="68">
                  <c:v>41913</c:v>
                </c:pt>
                <c:pt idx="69">
                  <c:v>41914</c:v>
                </c:pt>
                <c:pt idx="70">
                  <c:v>41915</c:v>
                </c:pt>
                <c:pt idx="71">
                  <c:v>41918</c:v>
                </c:pt>
                <c:pt idx="72">
                  <c:v>41919</c:v>
                </c:pt>
                <c:pt idx="73">
                  <c:v>41920</c:v>
                </c:pt>
                <c:pt idx="74">
                  <c:v>41921</c:v>
                </c:pt>
                <c:pt idx="75">
                  <c:v>41922</c:v>
                </c:pt>
                <c:pt idx="76">
                  <c:v>41925</c:v>
                </c:pt>
                <c:pt idx="77">
                  <c:v>41926</c:v>
                </c:pt>
                <c:pt idx="78">
                  <c:v>41927</c:v>
                </c:pt>
                <c:pt idx="79">
                  <c:v>41928</c:v>
                </c:pt>
                <c:pt idx="80">
                  <c:v>41929</c:v>
                </c:pt>
                <c:pt idx="81">
                  <c:v>41932</c:v>
                </c:pt>
                <c:pt idx="82">
                  <c:v>41933</c:v>
                </c:pt>
                <c:pt idx="83">
                  <c:v>41934</c:v>
                </c:pt>
                <c:pt idx="84">
                  <c:v>41935</c:v>
                </c:pt>
                <c:pt idx="85">
                  <c:v>41936</c:v>
                </c:pt>
                <c:pt idx="86">
                  <c:v>41939</c:v>
                </c:pt>
                <c:pt idx="87">
                  <c:v>41940</c:v>
                </c:pt>
                <c:pt idx="88">
                  <c:v>41941</c:v>
                </c:pt>
                <c:pt idx="89">
                  <c:v>41942</c:v>
                </c:pt>
                <c:pt idx="90">
                  <c:v>41943</c:v>
                </c:pt>
                <c:pt idx="91">
                  <c:v>41946</c:v>
                </c:pt>
                <c:pt idx="92">
                  <c:v>41947</c:v>
                </c:pt>
                <c:pt idx="93">
                  <c:v>41948</c:v>
                </c:pt>
                <c:pt idx="94">
                  <c:v>41949</c:v>
                </c:pt>
                <c:pt idx="95">
                  <c:v>41950</c:v>
                </c:pt>
                <c:pt idx="96">
                  <c:v>41953</c:v>
                </c:pt>
                <c:pt idx="97">
                  <c:v>41954</c:v>
                </c:pt>
                <c:pt idx="98">
                  <c:v>41955</c:v>
                </c:pt>
                <c:pt idx="99">
                  <c:v>41956</c:v>
                </c:pt>
                <c:pt idx="100">
                  <c:v>41957</c:v>
                </c:pt>
                <c:pt idx="101">
                  <c:v>41960</c:v>
                </c:pt>
                <c:pt idx="102">
                  <c:v>41961</c:v>
                </c:pt>
                <c:pt idx="103">
                  <c:v>41962</c:v>
                </c:pt>
                <c:pt idx="104">
                  <c:v>41963</c:v>
                </c:pt>
                <c:pt idx="105">
                  <c:v>41964</c:v>
                </c:pt>
                <c:pt idx="106">
                  <c:v>41967</c:v>
                </c:pt>
                <c:pt idx="107">
                  <c:v>41968</c:v>
                </c:pt>
                <c:pt idx="108">
                  <c:v>41969</c:v>
                </c:pt>
                <c:pt idx="109">
                  <c:v>41970</c:v>
                </c:pt>
                <c:pt idx="110">
                  <c:v>41971</c:v>
                </c:pt>
                <c:pt idx="111">
                  <c:v>41973</c:v>
                </c:pt>
                <c:pt idx="112">
                  <c:v>41974</c:v>
                </c:pt>
                <c:pt idx="113">
                  <c:v>41975</c:v>
                </c:pt>
                <c:pt idx="114">
                  <c:v>41976</c:v>
                </c:pt>
                <c:pt idx="115">
                  <c:v>41977</c:v>
                </c:pt>
                <c:pt idx="116">
                  <c:v>41978</c:v>
                </c:pt>
                <c:pt idx="117">
                  <c:v>41981</c:v>
                </c:pt>
                <c:pt idx="118">
                  <c:v>41982</c:v>
                </c:pt>
                <c:pt idx="119">
                  <c:v>41983</c:v>
                </c:pt>
                <c:pt idx="120">
                  <c:v>41984</c:v>
                </c:pt>
                <c:pt idx="121">
                  <c:v>41985</c:v>
                </c:pt>
                <c:pt idx="122">
                  <c:v>41988</c:v>
                </c:pt>
                <c:pt idx="123">
                  <c:v>41989</c:v>
                </c:pt>
                <c:pt idx="124">
                  <c:v>41990</c:v>
                </c:pt>
                <c:pt idx="125">
                  <c:v>41991</c:v>
                </c:pt>
                <c:pt idx="126">
                  <c:v>41992</c:v>
                </c:pt>
                <c:pt idx="127">
                  <c:v>41995</c:v>
                </c:pt>
                <c:pt idx="128">
                  <c:v>41996</c:v>
                </c:pt>
                <c:pt idx="129">
                  <c:v>41997</c:v>
                </c:pt>
                <c:pt idx="130">
                  <c:v>41999</c:v>
                </c:pt>
                <c:pt idx="131">
                  <c:v>42002</c:v>
                </c:pt>
                <c:pt idx="132">
                  <c:v>42003</c:v>
                </c:pt>
                <c:pt idx="133">
                  <c:v>42004</c:v>
                </c:pt>
                <c:pt idx="134">
                  <c:v>42006</c:v>
                </c:pt>
                <c:pt idx="135">
                  <c:v>42009</c:v>
                </c:pt>
                <c:pt idx="136">
                  <c:v>42010</c:v>
                </c:pt>
                <c:pt idx="137">
                  <c:v>42011</c:v>
                </c:pt>
                <c:pt idx="138">
                  <c:v>42012</c:v>
                </c:pt>
                <c:pt idx="139">
                  <c:v>42013</c:v>
                </c:pt>
                <c:pt idx="140">
                  <c:v>42016</c:v>
                </c:pt>
                <c:pt idx="141">
                  <c:v>42017</c:v>
                </c:pt>
                <c:pt idx="142">
                  <c:v>42018</c:v>
                </c:pt>
                <c:pt idx="143">
                  <c:v>42019</c:v>
                </c:pt>
                <c:pt idx="144">
                  <c:v>42020</c:v>
                </c:pt>
                <c:pt idx="145">
                  <c:v>42023</c:v>
                </c:pt>
                <c:pt idx="146">
                  <c:v>42024</c:v>
                </c:pt>
                <c:pt idx="147">
                  <c:v>42025</c:v>
                </c:pt>
                <c:pt idx="148">
                  <c:v>42026</c:v>
                </c:pt>
                <c:pt idx="149">
                  <c:v>42027</c:v>
                </c:pt>
                <c:pt idx="150">
                  <c:v>42030</c:v>
                </c:pt>
                <c:pt idx="151">
                  <c:v>42031</c:v>
                </c:pt>
                <c:pt idx="152">
                  <c:v>42032</c:v>
                </c:pt>
                <c:pt idx="153">
                  <c:v>42033</c:v>
                </c:pt>
                <c:pt idx="154">
                  <c:v>42034</c:v>
                </c:pt>
                <c:pt idx="155">
                  <c:v>42035</c:v>
                </c:pt>
                <c:pt idx="156">
                  <c:v>42037</c:v>
                </c:pt>
                <c:pt idx="157">
                  <c:v>42038</c:v>
                </c:pt>
                <c:pt idx="158">
                  <c:v>42039</c:v>
                </c:pt>
                <c:pt idx="159">
                  <c:v>42040</c:v>
                </c:pt>
                <c:pt idx="160">
                  <c:v>42041</c:v>
                </c:pt>
                <c:pt idx="161">
                  <c:v>42044</c:v>
                </c:pt>
                <c:pt idx="162">
                  <c:v>42045</c:v>
                </c:pt>
                <c:pt idx="163">
                  <c:v>42046</c:v>
                </c:pt>
                <c:pt idx="164">
                  <c:v>42047</c:v>
                </c:pt>
                <c:pt idx="165">
                  <c:v>42048</c:v>
                </c:pt>
                <c:pt idx="166">
                  <c:v>42051</c:v>
                </c:pt>
                <c:pt idx="167">
                  <c:v>42052</c:v>
                </c:pt>
                <c:pt idx="168">
                  <c:v>42053</c:v>
                </c:pt>
                <c:pt idx="169">
                  <c:v>42054</c:v>
                </c:pt>
                <c:pt idx="170">
                  <c:v>42055</c:v>
                </c:pt>
                <c:pt idx="171">
                  <c:v>42058</c:v>
                </c:pt>
                <c:pt idx="172">
                  <c:v>42059</c:v>
                </c:pt>
                <c:pt idx="173">
                  <c:v>42060</c:v>
                </c:pt>
                <c:pt idx="174">
                  <c:v>42061</c:v>
                </c:pt>
                <c:pt idx="175">
                  <c:v>42062</c:v>
                </c:pt>
                <c:pt idx="176">
                  <c:v>42063</c:v>
                </c:pt>
                <c:pt idx="177">
                  <c:v>42065</c:v>
                </c:pt>
                <c:pt idx="178">
                  <c:v>42066</c:v>
                </c:pt>
                <c:pt idx="179">
                  <c:v>42067</c:v>
                </c:pt>
                <c:pt idx="180">
                  <c:v>42068</c:v>
                </c:pt>
                <c:pt idx="181">
                  <c:v>42069</c:v>
                </c:pt>
                <c:pt idx="182">
                  <c:v>42072</c:v>
                </c:pt>
                <c:pt idx="183">
                  <c:v>42073</c:v>
                </c:pt>
                <c:pt idx="184">
                  <c:v>42074</c:v>
                </c:pt>
                <c:pt idx="185">
                  <c:v>42075</c:v>
                </c:pt>
                <c:pt idx="186">
                  <c:v>42076</c:v>
                </c:pt>
                <c:pt idx="187">
                  <c:v>42079</c:v>
                </c:pt>
                <c:pt idx="188">
                  <c:v>42080</c:v>
                </c:pt>
                <c:pt idx="189">
                  <c:v>42081</c:v>
                </c:pt>
                <c:pt idx="190">
                  <c:v>42082</c:v>
                </c:pt>
                <c:pt idx="191">
                  <c:v>42083</c:v>
                </c:pt>
                <c:pt idx="192">
                  <c:v>42086</c:v>
                </c:pt>
                <c:pt idx="193">
                  <c:v>42087</c:v>
                </c:pt>
                <c:pt idx="194">
                  <c:v>42088</c:v>
                </c:pt>
                <c:pt idx="195">
                  <c:v>42089</c:v>
                </c:pt>
                <c:pt idx="196">
                  <c:v>42090</c:v>
                </c:pt>
                <c:pt idx="197">
                  <c:v>42093</c:v>
                </c:pt>
                <c:pt idx="198">
                  <c:v>42094</c:v>
                </c:pt>
                <c:pt idx="199">
                  <c:v>42095</c:v>
                </c:pt>
                <c:pt idx="200">
                  <c:v>42096</c:v>
                </c:pt>
                <c:pt idx="201">
                  <c:v>42100</c:v>
                </c:pt>
                <c:pt idx="202">
                  <c:v>42101</c:v>
                </c:pt>
                <c:pt idx="203">
                  <c:v>42102</c:v>
                </c:pt>
                <c:pt idx="204">
                  <c:v>42103</c:v>
                </c:pt>
                <c:pt idx="205">
                  <c:v>42104</c:v>
                </c:pt>
                <c:pt idx="206">
                  <c:v>42107</c:v>
                </c:pt>
                <c:pt idx="207">
                  <c:v>42108</c:v>
                </c:pt>
                <c:pt idx="208">
                  <c:v>42109</c:v>
                </c:pt>
                <c:pt idx="209">
                  <c:v>42110</c:v>
                </c:pt>
                <c:pt idx="210">
                  <c:v>42111</c:v>
                </c:pt>
                <c:pt idx="211">
                  <c:v>42114</c:v>
                </c:pt>
                <c:pt idx="212">
                  <c:v>42115</c:v>
                </c:pt>
                <c:pt idx="213">
                  <c:v>42116</c:v>
                </c:pt>
                <c:pt idx="214">
                  <c:v>42117</c:v>
                </c:pt>
                <c:pt idx="215">
                  <c:v>42118</c:v>
                </c:pt>
                <c:pt idx="216">
                  <c:v>42121</c:v>
                </c:pt>
                <c:pt idx="217">
                  <c:v>42122</c:v>
                </c:pt>
                <c:pt idx="218">
                  <c:v>42123</c:v>
                </c:pt>
                <c:pt idx="219">
                  <c:v>42124</c:v>
                </c:pt>
                <c:pt idx="220">
                  <c:v>42125</c:v>
                </c:pt>
                <c:pt idx="221">
                  <c:v>42128</c:v>
                </c:pt>
                <c:pt idx="222">
                  <c:v>42129</c:v>
                </c:pt>
                <c:pt idx="223">
                  <c:v>42130</c:v>
                </c:pt>
                <c:pt idx="224">
                  <c:v>42131</c:v>
                </c:pt>
                <c:pt idx="225">
                  <c:v>42132</c:v>
                </c:pt>
                <c:pt idx="226">
                  <c:v>42135</c:v>
                </c:pt>
                <c:pt idx="227">
                  <c:v>42136</c:v>
                </c:pt>
                <c:pt idx="228">
                  <c:v>42137</c:v>
                </c:pt>
                <c:pt idx="229">
                  <c:v>42138</c:v>
                </c:pt>
                <c:pt idx="230">
                  <c:v>42139</c:v>
                </c:pt>
                <c:pt idx="231">
                  <c:v>42142</c:v>
                </c:pt>
                <c:pt idx="232">
                  <c:v>42143</c:v>
                </c:pt>
                <c:pt idx="233">
                  <c:v>42144</c:v>
                </c:pt>
                <c:pt idx="234">
                  <c:v>42145</c:v>
                </c:pt>
                <c:pt idx="235">
                  <c:v>42146</c:v>
                </c:pt>
                <c:pt idx="236">
                  <c:v>42150</c:v>
                </c:pt>
                <c:pt idx="237">
                  <c:v>42151</c:v>
                </c:pt>
                <c:pt idx="238">
                  <c:v>42152</c:v>
                </c:pt>
                <c:pt idx="239">
                  <c:v>42153</c:v>
                </c:pt>
                <c:pt idx="240">
                  <c:v>42155</c:v>
                </c:pt>
                <c:pt idx="241">
                  <c:v>42156</c:v>
                </c:pt>
                <c:pt idx="242">
                  <c:v>42157</c:v>
                </c:pt>
                <c:pt idx="243">
                  <c:v>42158</c:v>
                </c:pt>
                <c:pt idx="244">
                  <c:v>42159</c:v>
                </c:pt>
                <c:pt idx="245">
                  <c:v>42160</c:v>
                </c:pt>
                <c:pt idx="246">
                  <c:v>42163</c:v>
                </c:pt>
                <c:pt idx="247">
                  <c:v>42164</c:v>
                </c:pt>
                <c:pt idx="248">
                  <c:v>42165</c:v>
                </c:pt>
                <c:pt idx="249">
                  <c:v>42166</c:v>
                </c:pt>
                <c:pt idx="250">
                  <c:v>42167</c:v>
                </c:pt>
                <c:pt idx="251">
                  <c:v>42170</c:v>
                </c:pt>
                <c:pt idx="252">
                  <c:v>42171</c:v>
                </c:pt>
                <c:pt idx="253">
                  <c:v>42172</c:v>
                </c:pt>
                <c:pt idx="254">
                  <c:v>42173</c:v>
                </c:pt>
                <c:pt idx="255">
                  <c:v>42174</c:v>
                </c:pt>
                <c:pt idx="256">
                  <c:v>42177</c:v>
                </c:pt>
                <c:pt idx="257">
                  <c:v>42178</c:v>
                </c:pt>
                <c:pt idx="258">
                  <c:v>42179</c:v>
                </c:pt>
                <c:pt idx="259">
                  <c:v>42180</c:v>
                </c:pt>
                <c:pt idx="260">
                  <c:v>42181</c:v>
                </c:pt>
                <c:pt idx="261">
                  <c:v>42184</c:v>
                </c:pt>
                <c:pt idx="262">
                  <c:v>42185</c:v>
                </c:pt>
                <c:pt idx="263">
                  <c:v>42186</c:v>
                </c:pt>
                <c:pt idx="264">
                  <c:v>42187</c:v>
                </c:pt>
                <c:pt idx="265">
                  <c:v>42188</c:v>
                </c:pt>
                <c:pt idx="266">
                  <c:v>42191</c:v>
                </c:pt>
                <c:pt idx="267">
                  <c:v>42192</c:v>
                </c:pt>
                <c:pt idx="268">
                  <c:v>42193</c:v>
                </c:pt>
                <c:pt idx="269">
                  <c:v>42194</c:v>
                </c:pt>
                <c:pt idx="270">
                  <c:v>42195</c:v>
                </c:pt>
                <c:pt idx="271">
                  <c:v>42198</c:v>
                </c:pt>
                <c:pt idx="272">
                  <c:v>42199</c:v>
                </c:pt>
                <c:pt idx="273">
                  <c:v>42200</c:v>
                </c:pt>
                <c:pt idx="274">
                  <c:v>42201</c:v>
                </c:pt>
                <c:pt idx="275">
                  <c:v>42202</c:v>
                </c:pt>
                <c:pt idx="276">
                  <c:v>42205</c:v>
                </c:pt>
                <c:pt idx="277">
                  <c:v>42206</c:v>
                </c:pt>
                <c:pt idx="278">
                  <c:v>42207</c:v>
                </c:pt>
                <c:pt idx="279">
                  <c:v>42208</c:v>
                </c:pt>
                <c:pt idx="280">
                  <c:v>42209</c:v>
                </c:pt>
                <c:pt idx="281">
                  <c:v>42212</c:v>
                </c:pt>
                <c:pt idx="282">
                  <c:v>42213</c:v>
                </c:pt>
                <c:pt idx="283">
                  <c:v>42214</c:v>
                </c:pt>
                <c:pt idx="284">
                  <c:v>42215</c:v>
                </c:pt>
                <c:pt idx="285">
                  <c:v>42216</c:v>
                </c:pt>
                <c:pt idx="286">
                  <c:v>42219</c:v>
                </c:pt>
                <c:pt idx="287">
                  <c:v>42220</c:v>
                </c:pt>
                <c:pt idx="288">
                  <c:v>42221</c:v>
                </c:pt>
                <c:pt idx="289">
                  <c:v>42222</c:v>
                </c:pt>
                <c:pt idx="290">
                  <c:v>42223</c:v>
                </c:pt>
                <c:pt idx="291">
                  <c:v>42226</c:v>
                </c:pt>
                <c:pt idx="292">
                  <c:v>42227</c:v>
                </c:pt>
                <c:pt idx="293">
                  <c:v>42228</c:v>
                </c:pt>
                <c:pt idx="294">
                  <c:v>42229</c:v>
                </c:pt>
                <c:pt idx="295">
                  <c:v>42230</c:v>
                </c:pt>
                <c:pt idx="296">
                  <c:v>42233</c:v>
                </c:pt>
                <c:pt idx="297">
                  <c:v>42234</c:v>
                </c:pt>
                <c:pt idx="298">
                  <c:v>42235</c:v>
                </c:pt>
                <c:pt idx="299">
                  <c:v>42236</c:v>
                </c:pt>
                <c:pt idx="300">
                  <c:v>42237</c:v>
                </c:pt>
                <c:pt idx="301">
                  <c:v>42240</c:v>
                </c:pt>
                <c:pt idx="302">
                  <c:v>42241</c:v>
                </c:pt>
                <c:pt idx="303">
                  <c:v>42242</c:v>
                </c:pt>
                <c:pt idx="304">
                  <c:v>42243</c:v>
                </c:pt>
                <c:pt idx="305">
                  <c:v>42244</c:v>
                </c:pt>
                <c:pt idx="306">
                  <c:v>42247</c:v>
                </c:pt>
                <c:pt idx="307">
                  <c:v>42248</c:v>
                </c:pt>
                <c:pt idx="308">
                  <c:v>42249</c:v>
                </c:pt>
                <c:pt idx="309">
                  <c:v>42250</c:v>
                </c:pt>
                <c:pt idx="310">
                  <c:v>42251</c:v>
                </c:pt>
                <c:pt idx="311">
                  <c:v>42254</c:v>
                </c:pt>
                <c:pt idx="312">
                  <c:v>42255</c:v>
                </c:pt>
                <c:pt idx="313">
                  <c:v>42256</c:v>
                </c:pt>
                <c:pt idx="314">
                  <c:v>42257</c:v>
                </c:pt>
                <c:pt idx="315">
                  <c:v>42258</c:v>
                </c:pt>
                <c:pt idx="316">
                  <c:v>42261</c:v>
                </c:pt>
                <c:pt idx="317">
                  <c:v>42262</c:v>
                </c:pt>
                <c:pt idx="318">
                  <c:v>42263</c:v>
                </c:pt>
                <c:pt idx="319">
                  <c:v>42264</c:v>
                </c:pt>
                <c:pt idx="320">
                  <c:v>42265</c:v>
                </c:pt>
                <c:pt idx="321">
                  <c:v>42268</c:v>
                </c:pt>
                <c:pt idx="322">
                  <c:v>42269</c:v>
                </c:pt>
                <c:pt idx="323">
                  <c:v>42270</c:v>
                </c:pt>
                <c:pt idx="324">
                  <c:v>42271</c:v>
                </c:pt>
                <c:pt idx="325">
                  <c:v>42272</c:v>
                </c:pt>
                <c:pt idx="326">
                  <c:v>42275</c:v>
                </c:pt>
                <c:pt idx="327">
                  <c:v>42276</c:v>
                </c:pt>
                <c:pt idx="328">
                  <c:v>42277</c:v>
                </c:pt>
                <c:pt idx="329">
                  <c:v>42278</c:v>
                </c:pt>
                <c:pt idx="330">
                  <c:v>42279</c:v>
                </c:pt>
                <c:pt idx="331">
                  <c:v>42282</c:v>
                </c:pt>
                <c:pt idx="332">
                  <c:v>42283</c:v>
                </c:pt>
                <c:pt idx="333">
                  <c:v>42284</c:v>
                </c:pt>
                <c:pt idx="334">
                  <c:v>42285</c:v>
                </c:pt>
                <c:pt idx="335">
                  <c:v>42286</c:v>
                </c:pt>
                <c:pt idx="336">
                  <c:v>42289</c:v>
                </c:pt>
                <c:pt idx="337">
                  <c:v>42290</c:v>
                </c:pt>
                <c:pt idx="338">
                  <c:v>42291</c:v>
                </c:pt>
                <c:pt idx="339">
                  <c:v>42292</c:v>
                </c:pt>
                <c:pt idx="340">
                  <c:v>42293</c:v>
                </c:pt>
                <c:pt idx="341">
                  <c:v>42296</c:v>
                </c:pt>
                <c:pt idx="342">
                  <c:v>42297</c:v>
                </c:pt>
                <c:pt idx="343">
                  <c:v>42298</c:v>
                </c:pt>
                <c:pt idx="344">
                  <c:v>42299</c:v>
                </c:pt>
                <c:pt idx="345">
                  <c:v>42300</c:v>
                </c:pt>
                <c:pt idx="346">
                  <c:v>42303</c:v>
                </c:pt>
                <c:pt idx="347">
                  <c:v>42304</c:v>
                </c:pt>
                <c:pt idx="348">
                  <c:v>42305</c:v>
                </c:pt>
                <c:pt idx="349">
                  <c:v>42306</c:v>
                </c:pt>
                <c:pt idx="350">
                  <c:v>42307</c:v>
                </c:pt>
                <c:pt idx="351">
                  <c:v>42308</c:v>
                </c:pt>
                <c:pt idx="352">
                  <c:v>42310</c:v>
                </c:pt>
                <c:pt idx="353">
                  <c:v>42311</c:v>
                </c:pt>
                <c:pt idx="354">
                  <c:v>42312</c:v>
                </c:pt>
                <c:pt idx="355">
                  <c:v>42313</c:v>
                </c:pt>
                <c:pt idx="356">
                  <c:v>42314</c:v>
                </c:pt>
                <c:pt idx="357">
                  <c:v>42317</c:v>
                </c:pt>
                <c:pt idx="358">
                  <c:v>42318</c:v>
                </c:pt>
                <c:pt idx="359">
                  <c:v>42319</c:v>
                </c:pt>
                <c:pt idx="360">
                  <c:v>42320</c:v>
                </c:pt>
                <c:pt idx="361">
                  <c:v>42321</c:v>
                </c:pt>
                <c:pt idx="362">
                  <c:v>42324</c:v>
                </c:pt>
                <c:pt idx="363">
                  <c:v>42325</c:v>
                </c:pt>
                <c:pt idx="364">
                  <c:v>42326</c:v>
                </c:pt>
                <c:pt idx="365">
                  <c:v>42327</c:v>
                </c:pt>
                <c:pt idx="366">
                  <c:v>42328</c:v>
                </c:pt>
                <c:pt idx="367">
                  <c:v>42331</c:v>
                </c:pt>
                <c:pt idx="368">
                  <c:v>42332</c:v>
                </c:pt>
                <c:pt idx="369">
                  <c:v>42333</c:v>
                </c:pt>
                <c:pt idx="370">
                  <c:v>42334</c:v>
                </c:pt>
                <c:pt idx="371">
                  <c:v>42335</c:v>
                </c:pt>
                <c:pt idx="372">
                  <c:v>42338</c:v>
                </c:pt>
                <c:pt idx="373">
                  <c:v>42339</c:v>
                </c:pt>
                <c:pt idx="374">
                  <c:v>42340</c:v>
                </c:pt>
                <c:pt idx="375">
                  <c:v>42341</c:v>
                </c:pt>
                <c:pt idx="376">
                  <c:v>42342</c:v>
                </c:pt>
                <c:pt idx="377">
                  <c:v>42345</c:v>
                </c:pt>
                <c:pt idx="378">
                  <c:v>42346</c:v>
                </c:pt>
                <c:pt idx="379">
                  <c:v>42347</c:v>
                </c:pt>
                <c:pt idx="380">
                  <c:v>42348</c:v>
                </c:pt>
                <c:pt idx="381">
                  <c:v>42349</c:v>
                </c:pt>
                <c:pt idx="382">
                  <c:v>42352</c:v>
                </c:pt>
                <c:pt idx="383">
                  <c:v>42353</c:v>
                </c:pt>
                <c:pt idx="384">
                  <c:v>42354</c:v>
                </c:pt>
                <c:pt idx="385">
                  <c:v>42355</c:v>
                </c:pt>
                <c:pt idx="386">
                  <c:v>42356</c:v>
                </c:pt>
                <c:pt idx="387">
                  <c:v>42359</c:v>
                </c:pt>
                <c:pt idx="388">
                  <c:v>42360</c:v>
                </c:pt>
                <c:pt idx="389">
                  <c:v>42361</c:v>
                </c:pt>
                <c:pt idx="390">
                  <c:v>42362</c:v>
                </c:pt>
                <c:pt idx="391">
                  <c:v>42366</c:v>
                </c:pt>
                <c:pt idx="392">
                  <c:v>42367</c:v>
                </c:pt>
                <c:pt idx="393">
                  <c:v>42368</c:v>
                </c:pt>
                <c:pt idx="394">
                  <c:v>42369</c:v>
                </c:pt>
                <c:pt idx="395">
                  <c:v>42373</c:v>
                </c:pt>
                <c:pt idx="396">
                  <c:v>42374</c:v>
                </c:pt>
                <c:pt idx="397">
                  <c:v>42375</c:v>
                </c:pt>
                <c:pt idx="398">
                  <c:v>42376</c:v>
                </c:pt>
                <c:pt idx="399">
                  <c:v>42377</c:v>
                </c:pt>
                <c:pt idx="400">
                  <c:v>42380</c:v>
                </c:pt>
                <c:pt idx="401">
                  <c:v>42381</c:v>
                </c:pt>
                <c:pt idx="402">
                  <c:v>42382</c:v>
                </c:pt>
                <c:pt idx="403">
                  <c:v>42383</c:v>
                </c:pt>
                <c:pt idx="404">
                  <c:v>42384</c:v>
                </c:pt>
                <c:pt idx="405">
                  <c:v>42387</c:v>
                </c:pt>
                <c:pt idx="406">
                  <c:v>42388</c:v>
                </c:pt>
                <c:pt idx="407">
                  <c:v>42389</c:v>
                </c:pt>
                <c:pt idx="408">
                  <c:v>42390</c:v>
                </c:pt>
                <c:pt idx="409">
                  <c:v>42391</c:v>
                </c:pt>
                <c:pt idx="410">
                  <c:v>42394</c:v>
                </c:pt>
                <c:pt idx="411">
                  <c:v>42395</c:v>
                </c:pt>
                <c:pt idx="412">
                  <c:v>42396</c:v>
                </c:pt>
                <c:pt idx="413">
                  <c:v>42397</c:v>
                </c:pt>
                <c:pt idx="414">
                  <c:v>42398</c:v>
                </c:pt>
                <c:pt idx="415">
                  <c:v>42400</c:v>
                </c:pt>
                <c:pt idx="416">
                  <c:v>42401</c:v>
                </c:pt>
                <c:pt idx="417">
                  <c:v>42402</c:v>
                </c:pt>
                <c:pt idx="418">
                  <c:v>42403</c:v>
                </c:pt>
                <c:pt idx="419">
                  <c:v>42404</c:v>
                </c:pt>
                <c:pt idx="420">
                  <c:v>42405</c:v>
                </c:pt>
                <c:pt idx="421">
                  <c:v>42408</c:v>
                </c:pt>
                <c:pt idx="422">
                  <c:v>42409</c:v>
                </c:pt>
                <c:pt idx="423">
                  <c:v>42410</c:v>
                </c:pt>
                <c:pt idx="424">
                  <c:v>42411</c:v>
                </c:pt>
                <c:pt idx="425">
                  <c:v>42412</c:v>
                </c:pt>
                <c:pt idx="426">
                  <c:v>42415</c:v>
                </c:pt>
                <c:pt idx="427">
                  <c:v>42416</c:v>
                </c:pt>
                <c:pt idx="428">
                  <c:v>42417</c:v>
                </c:pt>
                <c:pt idx="429">
                  <c:v>42418</c:v>
                </c:pt>
                <c:pt idx="430">
                  <c:v>42419</c:v>
                </c:pt>
                <c:pt idx="431">
                  <c:v>42422</c:v>
                </c:pt>
                <c:pt idx="432">
                  <c:v>42423</c:v>
                </c:pt>
                <c:pt idx="433">
                  <c:v>42424</c:v>
                </c:pt>
                <c:pt idx="434">
                  <c:v>42425</c:v>
                </c:pt>
                <c:pt idx="435">
                  <c:v>42426</c:v>
                </c:pt>
                <c:pt idx="436">
                  <c:v>42429</c:v>
                </c:pt>
                <c:pt idx="437">
                  <c:v>42430</c:v>
                </c:pt>
                <c:pt idx="438">
                  <c:v>42431</c:v>
                </c:pt>
                <c:pt idx="439">
                  <c:v>42432</c:v>
                </c:pt>
                <c:pt idx="440">
                  <c:v>42433</c:v>
                </c:pt>
                <c:pt idx="441">
                  <c:v>42436</c:v>
                </c:pt>
                <c:pt idx="442">
                  <c:v>42437</c:v>
                </c:pt>
                <c:pt idx="443">
                  <c:v>42438</c:v>
                </c:pt>
                <c:pt idx="444">
                  <c:v>42439</c:v>
                </c:pt>
                <c:pt idx="445">
                  <c:v>42440</c:v>
                </c:pt>
                <c:pt idx="446">
                  <c:v>42443</c:v>
                </c:pt>
                <c:pt idx="447">
                  <c:v>42444</c:v>
                </c:pt>
                <c:pt idx="448">
                  <c:v>42445</c:v>
                </c:pt>
                <c:pt idx="449">
                  <c:v>42446</c:v>
                </c:pt>
                <c:pt idx="450">
                  <c:v>42447</c:v>
                </c:pt>
                <c:pt idx="451">
                  <c:v>42450</c:v>
                </c:pt>
                <c:pt idx="452">
                  <c:v>42451</c:v>
                </c:pt>
                <c:pt idx="453">
                  <c:v>42452</c:v>
                </c:pt>
                <c:pt idx="454">
                  <c:v>42453</c:v>
                </c:pt>
                <c:pt idx="455">
                  <c:v>42457</c:v>
                </c:pt>
                <c:pt idx="456">
                  <c:v>42458</c:v>
                </c:pt>
                <c:pt idx="457">
                  <c:v>42459</c:v>
                </c:pt>
                <c:pt idx="458">
                  <c:v>42460</c:v>
                </c:pt>
                <c:pt idx="459">
                  <c:v>42461</c:v>
                </c:pt>
                <c:pt idx="460">
                  <c:v>42464</c:v>
                </c:pt>
                <c:pt idx="461">
                  <c:v>42465</c:v>
                </c:pt>
                <c:pt idx="462">
                  <c:v>42466</c:v>
                </c:pt>
                <c:pt idx="463">
                  <c:v>42467</c:v>
                </c:pt>
                <c:pt idx="464">
                  <c:v>42468</c:v>
                </c:pt>
                <c:pt idx="465">
                  <c:v>42471</c:v>
                </c:pt>
                <c:pt idx="466">
                  <c:v>42472</c:v>
                </c:pt>
                <c:pt idx="467">
                  <c:v>42473</c:v>
                </c:pt>
                <c:pt idx="468">
                  <c:v>42474</c:v>
                </c:pt>
                <c:pt idx="469">
                  <c:v>42475</c:v>
                </c:pt>
                <c:pt idx="470">
                  <c:v>42478</c:v>
                </c:pt>
                <c:pt idx="471">
                  <c:v>42479</c:v>
                </c:pt>
                <c:pt idx="472">
                  <c:v>42480</c:v>
                </c:pt>
                <c:pt idx="473">
                  <c:v>42481</c:v>
                </c:pt>
                <c:pt idx="474">
                  <c:v>42482</c:v>
                </c:pt>
                <c:pt idx="475">
                  <c:v>42485</c:v>
                </c:pt>
                <c:pt idx="476">
                  <c:v>42486</c:v>
                </c:pt>
                <c:pt idx="477">
                  <c:v>42487</c:v>
                </c:pt>
                <c:pt idx="478">
                  <c:v>42488</c:v>
                </c:pt>
                <c:pt idx="479">
                  <c:v>42489</c:v>
                </c:pt>
                <c:pt idx="480">
                  <c:v>42490</c:v>
                </c:pt>
                <c:pt idx="481">
                  <c:v>42492</c:v>
                </c:pt>
                <c:pt idx="482">
                  <c:v>42493</c:v>
                </c:pt>
                <c:pt idx="483">
                  <c:v>42494</c:v>
                </c:pt>
                <c:pt idx="484">
                  <c:v>42495</c:v>
                </c:pt>
                <c:pt idx="485">
                  <c:v>42496</c:v>
                </c:pt>
                <c:pt idx="486">
                  <c:v>42499</c:v>
                </c:pt>
                <c:pt idx="487">
                  <c:v>42500</c:v>
                </c:pt>
                <c:pt idx="488">
                  <c:v>42501</c:v>
                </c:pt>
                <c:pt idx="489">
                  <c:v>42502</c:v>
                </c:pt>
                <c:pt idx="490">
                  <c:v>42503</c:v>
                </c:pt>
                <c:pt idx="491">
                  <c:v>42506</c:v>
                </c:pt>
                <c:pt idx="492">
                  <c:v>42507</c:v>
                </c:pt>
                <c:pt idx="493">
                  <c:v>42508</c:v>
                </c:pt>
                <c:pt idx="494">
                  <c:v>42509</c:v>
                </c:pt>
                <c:pt idx="495">
                  <c:v>42510</c:v>
                </c:pt>
                <c:pt idx="496">
                  <c:v>42513</c:v>
                </c:pt>
                <c:pt idx="497">
                  <c:v>42514</c:v>
                </c:pt>
                <c:pt idx="498">
                  <c:v>42515</c:v>
                </c:pt>
                <c:pt idx="499">
                  <c:v>42516</c:v>
                </c:pt>
                <c:pt idx="500">
                  <c:v>42517</c:v>
                </c:pt>
                <c:pt idx="501">
                  <c:v>42520</c:v>
                </c:pt>
                <c:pt idx="502">
                  <c:v>42521</c:v>
                </c:pt>
                <c:pt idx="503">
                  <c:v>42522</c:v>
                </c:pt>
                <c:pt idx="504">
                  <c:v>42523</c:v>
                </c:pt>
                <c:pt idx="505">
                  <c:v>42524</c:v>
                </c:pt>
                <c:pt idx="506">
                  <c:v>42527</c:v>
                </c:pt>
                <c:pt idx="507">
                  <c:v>42528</c:v>
                </c:pt>
                <c:pt idx="508">
                  <c:v>42529</c:v>
                </c:pt>
                <c:pt idx="509">
                  <c:v>42530</c:v>
                </c:pt>
                <c:pt idx="510">
                  <c:v>42531</c:v>
                </c:pt>
                <c:pt idx="511">
                  <c:v>42534</c:v>
                </c:pt>
                <c:pt idx="512">
                  <c:v>42535</c:v>
                </c:pt>
                <c:pt idx="513">
                  <c:v>42536</c:v>
                </c:pt>
                <c:pt idx="514">
                  <c:v>42537</c:v>
                </c:pt>
                <c:pt idx="515">
                  <c:v>42538</c:v>
                </c:pt>
                <c:pt idx="516">
                  <c:v>42541</c:v>
                </c:pt>
                <c:pt idx="517">
                  <c:v>42542</c:v>
                </c:pt>
                <c:pt idx="518">
                  <c:v>42543</c:v>
                </c:pt>
                <c:pt idx="519">
                  <c:v>42544</c:v>
                </c:pt>
                <c:pt idx="520">
                  <c:v>42545</c:v>
                </c:pt>
                <c:pt idx="521">
                  <c:v>42548</c:v>
                </c:pt>
                <c:pt idx="522">
                  <c:v>42549</c:v>
                </c:pt>
                <c:pt idx="523">
                  <c:v>42550</c:v>
                </c:pt>
                <c:pt idx="524">
                  <c:v>42551</c:v>
                </c:pt>
                <c:pt idx="525">
                  <c:v>42552</c:v>
                </c:pt>
                <c:pt idx="526">
                  <c:v>42555</c:v>
                </c:pt>
                <c:pt idx="527">
                  <c:v>42556</c:v>
                </c:pt>
                <c:pt idx="528">
                  <c:v>42557</c:v>
                </c:pt>
                <c:pt idx="529">
                  <c:v>42558</c:v>
                </c:pt>
                <c:pt idx="530">
                  <c:v>42559</c:v>
                </c:pt>
                <c:pt idx="531">
                  <c:v>42562</c:v>
                </c:pt>
                <c:pt idx="532">
                  <c:v>42563</c:v>
                </c:pt>
                <c:pt idx="533">
                  <c:v>42564</c:v>
                </c:pt>
                <c:pt idx="534">
                  <c:v>42565</c:v>
                </c:pt>
                <c:pt idx="535">
                  <c:v>42566</c:v>
                </c:pt>
                <c:pt idx="536">
                  <c:v>42569</c:v>
                </c:pt>
                <c:pt idx="537">
                  <c:v>42570</c:v>
                </c:pt>
                <c:pt idx="538">
                  <c:v>42571</c:v>
                </c:pt>
                <c:pt idx="539">
                  <c:v>42572</c:v>
                </c:pt>
                <c:pt idx="540">
                  <c:v>42573</c:v>
                </c:pt>
                <c:pt idx="541">
                  <c:v>42576</c:v>
                </c:pt>
                <c:pt idx="542">
                  <c:v>42577</c:v>
                </c:pt>
                <c:pt idx="543">
                  <c:v>42578</c:v>
                </c:pt>
                <c:pt idx="544">
                  <c:v>42579</c:v>
                </c:pt>
                <c:pt idx="545">
                  <c:v>42580</c:v>
                </c:pt>
                <c:pt idx="546">
                  <c:v>42582</c:v>
                </c:pt>
                <c:pt idx="547">
                  <c:v>42583</c:v>
                </c:pt>
                <c:pt idx="548">
                  <c:v>42584</c:v>
                </c:pt>
                <c:pt idx="549">
                  <c:v>42585</c:v>
                </c:pt>
                <c:pt idx="550">
                  <c:v>42586</c:v>
                </c:pt>
                <c:pt idx="551">
                  <c:v>42587</c:v>
                </c:pt>
                <c:pt idx="552">
                  <c:v>42590</c:v>
                </c:pt>
                <c:pt idx="553">
                  <c:v>42591</c:v>
                </c:pt>
                <c:pt idx="554">
                  <c:v>42592</c:v>
                </c:pt>
                <c:pt idx="555">
                  <c:v>42593</c:v>
                </c:pt>
                <c:pt idx="556">
                  <c:v>42594</c:v>
                </c:pt>
                <c:pt idx="557">
                  <c:v>42597</c:v>
                </c:pt>
                <c:pt idx="558">
                  <c:v>42598</c:v>
                </c:pt>
                <c:pt idx="559">
                  <c:v>42599</c:v>
                </c:pt>
                <c:pt idx="560">
                  <c:v>42600</c:v>
                </c:pt>
                <c:pt idx="561">
                  <c:v>42601</c:v>
                </c:pt>
                <c:pt idx="562">
                  <c:v>42604</c:v>
                </c:pt>
                <c:pt idx="563">
                  <c:v>42605</c:v>
                </c:pt>
                <c:pt idx="564">
                  <c:v>42606</c:v>
                </c:pt>
                <c:pt idx="565">
                  <c:v>42607</c:v>
                </c:pt>
                <c:pt idx="566">
                  <c:v>42608</c:v>
                </c:pt>
                <c:pt idx="567">
                  <c:v>42611</c:v>
                </c:pt>
                <c:pt idx="568">
                  <c:v>42612</c:v>
                </c:pt>
                <c:pt idx="569">
                  <c:v>42613</c:v>
                </c:pt>
                <c:pt idx="570">
                  <c:v>42614</c:v>
                </c:pt>
                <c:pt idx="571">
                  <c:v>42615</c:v>
                </c:pt>
                <c:pt idx="572">
                  <c:v>42618</c:v>
                </c:pt>
                <c:pt idx="573">
                  <c:v>42619</c:v>
                </c:pt>
                <c:pt idx="574">
                  <c:v>42620</c:v>
                </c:pt>
                <c:pt idx="575">
                  <c:v>42621</c:v>
                </c:pt>
                <c:pt idx="576">
                  <c:v>42622</c:v>
                </c:pt>
                <c:pt idx="577">
                  <c:v>42625</c:v>
                </c:pt>
                <c:pt idx="578">
                  <c:v>42626</c:v>
                </c:pt>
                <c:pt idx="579">
                  <c:v>42627</c:v>
                </c:pt>
                <c:pt idx="580">
                  <c:v>42628</c:v>
                </c:pt>
                <c:pt idx="581">
                  <c:v>42629</c:v>
                </c:pt>
                <c:pt idx="582">
                  <c:v>42632</c:v>
                </c:pt>
                <c:pt idx="583">
                  <c:v>42633</c:v>
                </c:pt>
                <c:pt idx="584">
                  <c:v>42634</c:v>
                </c:pt>
                <c:pt idx="585">
                  <c:v>42635</c:v>
                </c:pt>
                <c:pt idx="586">
                  <c:v>42636</c:v>
                </c:pt>
                <c:pt idx="587">
                  <c:v>42639</c:v>
                </c:pt>
                <c:pt idx="588">
                  <c:v>42640</c:v>
                </c:pt>
                <c:pt idx="589">
                  <c:v>42641</c:v>
                </c:pt>
                <c:pt idx="590">
                  <c:v>42642</c:v>
                </c:pt>
                <c:pt idx="591">
                  <c:v>42643</c:v>
                </c:pt>
                <c:pt idx="592">
                  <c:v>42646</c:v>
                </c:pt>
                <c:pt idx="593">
                  <c:v>42647</c:v>
                </c:pt>
                <c:pt idx="594">
                  <c:v>42648</c:v>
                </c:pt>
                <c:pt idx="595">
                  <c:v>42649</c:v>
                </c:pt>
                <c:pt idx="596">
                  <c:v>42650</c:v>
                </c:pt>
                <c:pt idx="597">
                  <c:v>42653</c:v>
                </c:pt>
                <c:pt idx="598">
                  <c:v>42654</c:v>
                </c:pt>
                <c:pt idx="599">
                  <c:v>42655</c:v>
                </c:pt>
                <c:pt idx="600">
                  <c:v>42656</c:v>
                </c:pt>
                <c:pt idx="601">
                  <c:v>42657</c:v>
                </c:pt>
                <c:pt idx="602">
                  <c:v>42660</c:v>
                </c:pt>
                <c:pt idx="603">
                  <c:v>42661</c:v>
                </c:pt>
                <c:pt idx="604">
                  <c:v>42662</c:v>
                </c:pt>
                <c:pt idx="605">
                  <c:v>42663</c:v>
                </c:pt>
                <c:pt idx="606">
                  <c:v>42664</c:v>
                </c:pt>
                <c:pt idx="607">
                  <c:v>42667</c:v>
                </c:pt>
                <c:pt idx="608">
                  <c:v>42668</c:v>
                </c:pt>
                <c:pt idx="609">
                  <c:v>42669</c:v>
                </c:pt>
                <c:pt idx="610">
                  <c:v>42670</c:v>
                </c:pt>
                <c:pt idx="611">
                  <c:v>42671</c:v>
                </c:pt>
                <c:pt idx="612">
                  <c:v>42674</c:v>
                </c:pt>
                <c:pt idx="613">
                  <c:v>42675</c:v>
                </c:pt>
                <c:pt idx="614">
                  <c:v>42676</c:v>
                </c:pt>
                <c:pt idx="615">
                  <c:v>42677</c:v>
                </c:pt>
                <c:pt idx="616">
                  <c:v>42678</c:v>
                </c:pt>
                <c:pt idx="617">
                  <c:v>42681</c:v>
                </c:pt>
                <c:pt idx="618">
                  <c:v>42682</c:v>
                </c:pt>
                <c:pt idx="619">
                  <c:v>42683</c:v>
                </c:pt>
                <c:pt idx="620">
                  <c:v>42684</c:v>
                </c:pt>
                <c:pt idx="621">
                  <c:v>42685</c:v>
                </c:pt>
                <c:pt idx="622">
                  <c:v>42688</c:v>
                </c:pt>
                <c:pt idx="623">
                  <c:v>42689</c:v>
                </c:pt>
                <c:pt idx="624">
                  <c:v>42690</c:v>
                </c:pt>
                <c:pt idx="625">
                  <c:v>42691</c:v>
                </c:pt>
                <c:pt idx="626">
                  <c:v>42692</c:v>
                </c:pt>
                <c:pt idx="627">
                  <c:v>42695</c:v>
                </c:pt>
                <c:pt idx="628">
                  <c:v>42696</c:v>
                </c:pt>
                <c:pt idx="629">
                  <c:v>42697</c:v>
                </c:pt>
                <c:pt idx="630">
                  <c:v>42698</c:v>
                </c:pt>
                <c:pt idx="631">
                  <c:v>42699</c:v>
                </c:pt>
                <c:pt idx="632">
                  <c:v>42702</c:v>
                </c:pt>
                <c:pt idx="633">
                  <c:v>42703</c:v>
                </c:pt>
                <c:pt idx="634">
                  <c:v>42704</c:v>
                </c:pt>
                <c:pt idx="635">
                  <c:v>42705</c:v>
                </c:pt>
                <c:pt idx="636">
                  <c:v>42706</c:v>
                </c:pt>
                <c:pt idx="637">
                  <c:v>42709</c:v>
                </c:pt>
                <c:pt idx="638">
                  <c:v>42710</c:v>
                </c:pt>
                <c:pt idx="639">
                  <c:v>42711</c:v>
                </c:pt>
                <c:pt idx="640">
                  <c:v>42712</c:v>
                </c:pt>
                <c:pt idx="641">
                  <c:v>42713</c:v>
                </c:pt>
                <c:pt idx="642">
                  <c:v>42716</c:v>
                </c:pt>
                <c:pt idx="643">
                  <c:v>42717</c:v>
                </c:pt>
                <c:pt idx="644">
                  <c:v>42718</c:v>
                </c:pt>
                <c:pt idx="645">
                  <c:v>42719</c:v>
                </c:pt>
                <c:pt idx="646">
                  <c:v>42720</c:v>
                </c:pt>
                <c:pt idx="647">
                  <c:v>42723</c:v>
                </c:pt>
                <c:pt idx="648">
                  <c:v>42724</c:v>
                </c:pt>
                <c:pt idx="649">
                  <c:v>42725</c:v>
                </c:pt>
                <c:pt idx="650">
                  <c:v>42726</c:v>
                </c:pt>
                <c:pt idx="651">
                  <c:v>42727</c:v>
                </c:pt>
                <c:pt idx="652">
                  <c:v>42731</c:v>
                </c:pt>
                <c:pt idx="653">
                  <c:v>42732</c:v>
                </c:pt>
                <c:pt idx="654">
                  <c:v>42733</c:v>
                </c:pt>
                <c:pt idx="655">
                  <c:v>42734</c:v>
                </c:pt>
                <c:pt idx="656">
                  <c:v>42735</c:v>
                </c:pt>
                <c:pt idx="657">
                  <c:v>42738</c:v>
                </c:pt>
                <c:pt idx="658">
                  <c:v>42739</c:v>
                </c:pt>
                <c:pt idx="659">
                  <c:v>42740</c:v>
                </c:pt>
                <c:pt idx="660">
                  <c:v>42741</c:v>
                </c:pt>
                <c:pt idx="661">
                  <c:v>42744</c:v>
                </c:pt>
                <c:pt idx="662">
                  <c:v>42745</c:v>
                </c:pt>
                <c:pt idx="663">
                  <c:v>42746</c:v>
                </c:pt>
                <c:pt idx="664">
                  <c:v>42747</c:v>
                </c:pt>
                <c:pt idx="665">
                  <c:v>42748</c:v>
                </c:pt>
                <c:pt idx="666">
                  <c:v>42751</c:v>
                </c:pt>
                <c:pt idx="667">
                  <c:v>42752</c:v>
                </c:pt>
                <c:pt idx="668">
                  <c:v>42753</c:v>
                </c:pt>
                <c:pt idx="669">
                  <c:v>42754</c:v>
                </c:pt>
                <c:pt idx="670">
                  <c:v>42755</c:v>
                </c:pt>
                <c:pt idx="671">
                  <c:v>42758</c:v>
                </c:pt>
                <c:pt idx="672">
                  <c:v>42759</c:v>
                </c:pt>
                <c:pt idx="673">
                  <c:v>42760</c:v>
                </c:pt>
                <c:pt idx="674">
                  <c:v>42761</c:v>
                </c:pt>
                <c:pt idx="675">
                  <c:v>42762</c:v>
                </c:pt>
                <c:pt idx="676">
                  <c:v>42765</c:v>
                </c:pt>
                <c:pt idx="677">
                  <c:v>42766</c:v>
                </c:pt>
                <c:pt idx="678">
                  <c:v>42767</c:v>
                </c:pt>
                <c:pt idx="679">
                  <c:v>42768</c:v>
                </c:pt>
                <c:pt idx="680">
                  <c:v>42769</c:v>
                </c:pt>
                <c:pt idx="681">
                  <c:v>42772</c:v>
                </c:pt>
                <c:pt idx="682">
                  <c:v>42773</c:v>
                </c:pt>
                <c:pt idx="683">
                  <c:v>42774</c:v>
                </c:pt>
                <c:pt idx="684">
                  <c:v>42775</c:v>
                </c:pt>
                <c:pt idx="685">
                  <c:v>42776</c:v>
                </c:pt>
                <c:pt idx="686">
                  <c:v>42779</c:v>
                </c:pt>
                <c:pt idx="687">
                  <c:v>42780</c:v>
                </c:pt>
                <c:pt idx="688">
                  <c:v>42781</c:v>
                </c:pt>
                <c:pt idx="689">
                  <c:v>42782</c:v>
                </c:pt>
                <c:pt idx="690">
                  <c:v>42783</c:v>
                </c:pt>
                <c:pt idx="691">
                  <c:v>42786</c:v>
                </c:pt>
                <c:pt idx="692">
                  <c:v>42787</c:v>
                </c:pt>
                <c:pt idx="693">
                  <c:v>42788</c:v>
                </c:pt>
                <c:pt idx="694">
                  <c:v>42789</c:v>
                </c:pt>
                <c:pt idx="695">
                  <c:v>42790</c:v>
                </c:pt>
                <c:pt idx="696">
                  <c:v>42793</c:v>
                </c:pt>
                <c:pt idx="697">
                  <c:v>42794</c:v>
                </c:pt>
                <c:pt idx="698">
                  <c:v>42795</c:v>
                </c:pt>
                <c:pt idx="699">
                  <c:v>42796</c:v>
                </c:pt>
                <c:pt idx="700">
                  <c:v>42797</c:v>
                </c:pt>
                <c:pt idx="701">
                  <c:v>42800</c:v>
                </c:pt>
                <c:pt idx="702">
                  <c:v>42801</c:v>
                </c:pt>
                <c:pt idx="703">
                  <c:v>42802</c:v>
                </c:pt>
                <c:pt idx="704">
                  <c:v>42803</c:v>
                </c:pt>
                <c:pt idx="705">
                  <c:v>42804</c:v>
                </c:pt>
                <c:pt idx="706">
                  <c:v>42807</c:v>
                </c:pt>
                <c:pt idx="707">
                  <c:v>42808</c:v>
                </c:pt>
                <c:pt idx="708">
                  <c:v>42809</c:v>
                </c:pt>
                <c:pt idx="709">
                  <c:v>42810</c:v>
                </c:pt>
                <c:pt idx="710">
                  <c:v>42811</c:v>
                </c:pt>
                <c:pt idx="711">
                  <c:v>42814</c:v>
                </c:pt>
                <c:pt idx="712">
                  <c:v>42815</c:v>
                </c:pt>
                <c:pt idx="713">
                  <c:v>42816</c:v>
                </c:pt>
                <c:pt idx="714">
                  <c:v>42817</c:v>
                </c:pt>
                <c:pt idx="715">
                  <c:v>42818</c:v>
                </c:pt>
                <c:pt idx="716">
                  <c:v>42821</c:v>
                </c:pt>
                <c:pt idx="717">
                  <c:v>42822</c:v>
                </c:pt>
                <c:pt idx="718">
                  <c:v>42823</c:v>
                </c:pt>
                <c:pt idx="719">
                  <c:v>42824</c:v>
                </c:pt>
                <c:pt idx="720">
                  <c:v>42825</c:v>
                </c:pt>
                <c:pt idx="721">
                  <c:v>42828</c:v>
                </c:pt>
                <c:pt idx="722">
                  <c:v>42829</c:v>
                </c:pt>
                <c:pt idx="723">
                  <c:v>42830</c:v>
                </c:pt>
                <c:pt idx="724">
                  <c:v>42831</c:v>
                </c:pt>
                <c:pt idx="725">
                  <c:v>42832</c:v>
                </c:pt>
                <c:pt idx="726">
                  <c:v>42835</c:v>
                </c:pt>
                <c:pt idx="727">
                  <c:v>42836</c:v>
                </c:pt>
                <c:pt idx="728">
                  <c:v>42837</c:v>
                </c:pt>
                <c:pt idx="729">
                  <c:v>42838</c:v>
                </c:pt>
                <c:pt idx="730">
                  <c:v>42842</c:v>
                </c:pt>
                <c:pt idx="731">
                  <c:v>42843</c:v>
                </c:pt>
                <c:pt idx="732">
                  <c:v>42844</c:v>
                </c:pt>
                <c:pt idx="733">
                  <c:v>42845</c:v>
                </c:pt>
                <c:pt idx="734">
                  <c:v>42846</c:v>
                </c:pt>
                <c:pt idx="735">
                  <c:v>42849</c:v>
                </c:pt>
                <c:pt idx="736">
                  <c:v>42850</c:v>
                </c:pt>
                <c:pt idx="737">
                  <c:v>42851</c:v>
                </c:pt>
                <c:pt idx="738">
                  <c:v>42852</c:v>
                </c:pt>
                <c:pt idx="739">
                  <c:v>42853</c:v>
                </c:pt>
                <c:pt idx="740">
                  <c:v>42855</c:v>
                </c:pt>
                <c:pt idx="741">
                  <c:v>42856</c:v>
                </c:pt>
                <c:pt idx="742">
                  <c:v>42857</c:v>
                </c:pt>
                <c:pt idx="743">
                  <c:v>42858</c:v>
                </c:pt>
                <c:pt idx="744">
                  <c:v>42859</c:v>
                </c:pt>
                <c:pt idx="745">
                  <c:v>42860</c:v>
                </c:pt>
                <c:pt idx="746">
                  <c:v>42863</c:v>
                </c:pt>
                <c:pt idx="747">
                  <c:v>42864</c:v>
                </c:pt>
                <c:pt idx="748">
                  <c:v>42865</c:v>
                </c:pt>
                <c:pt idx="749">
                  <c:v>42866</c:v>
                </c:pt>
                <c:pt idx="750">
                  <c:v>42867</c:v>
                </c:pt>
                <c:pt idx="751">
                  <c:v>42870</c:v>
                </c:pt>
                <c:pt idx="752">
                  <c:v>42871</c:v>
                </c:pt>
                <c:pt idx="753">
                  <c:v>42872</c:v>
                </c:pt>
                <c:pt idx="754">
                  <c:v>42873</c:v>
                </c:pt>
                <c:pt idx="755">
                  <c:v>42874</c:v>
                </c:pt>
                <c:pt idx="756">
                  <c:v>42877</c:v>
                </c:pt>
                <c:pt idx="757">
                  <c:v>42878</c:v>
                </c:pt>
                <c:pt idx="758">
                  <c:v>42879</c:v>
                </c:pt>
                <c:pt idx="759">
                  <c:v>42880</c:v>
                </c:pt>
                <c:pt idx="760">
                  <c:v>42881</c:v>
                </c:pt>
                <c:pt idx="761">
                  <c:v>42884</c:v>
                </c:pt>
                <c:pt idx="762">
                  <c:v>42885</c:v>
                </c:pt>
                <c:pt idx="763">
                  <c:v>42886</c:v>
                </c:pt>
                <c:pt idx="764">
                  <c:v>42887</c:v>
                </c:pt>
                <c:pt idx="765">
                  <c:v>42888</c:v>
                </c:pt>
                <c:pt idx="766">
                  <c:v>42891</c:v>
                </c:pt>
                <c:pt idx="767">
                  <c:v>42892</c:v>
                </c:pt>
                <c:pt idx="768">
                  <c:v>42893</c:v>
                </c:pt>
                <c:pt idx="769">
                  <c:v>42894</c:v>
                </c:pt>
                <c:pt idx="770">
                  <c:v>42895</c:v>
                </c:pt>
                <c:pt idx="771">
                  <c:v>42898</c:v>
                </c:pt>
                <c:pt idx="772">
                  <c:v>42899</c:v>
                </c:pt>
                <c:pt idx="773">
                  <c:v>42900</c:v>
                </c:pt>
                <c:pt idx="774">
                  <c:v>42901</c:v>
                </c:pt>
                <c:pt idx="775">
                  <c:v>42902</c:v>
                </c:pt>
                <c:pt idx="776">
                  <c:v>42905</c:v>
                </c:pt>
                <c:pt idx="777">
                  <c:v>42906</c:v>
                </c:pt>
                <c:pt idx="778">
                  <c:v>42907</c:v>
                </c:pt>
                <c:pt idx="779">
                  <c:v>42908</c:v>
                </c:pt>
                <c:pt idx="780">
                  <c:v>42909</c:v>
                </c:pt>
                <c:pt idx="781">
                  <c:v>42912</c:v>
                </c:pt>
                <c:pt idx="782">
                  <c:v>42913</c:v>
                </c:pt>
                <c:pt idx="783">
                  <c:v>42914</c:v>
                </c:pt>
                <c:pt idx="784">
                  <c:v>42915</c:v>
                </c:pt>
                <c:pt idx="785">
                  <c:v>42916</c:v>
                </c:pt>
                <c:pt idx="786">
                  <c:v>42919</c:v>
                </c:pt>
                <c:pt idx="787">
                  <c:v>42920</c:v>
                </c:pt>
                <c:pt idx="788">
                  <c:v>42921</c:v>
                </c:pt>
                <c:pt idx="789">
                  <c:v>42922</c:v>
                </c:pt>
                <c:pt idx="790">
                  <c:v>42923</c:v>
                </c:pt>
                <c:pt idx="791">
                  <c:v>42926</c:v>
                </c:pt>
                <c:pt idx="792">
                  <c:v>42927</c:v>
                </c:pt>
                <c:pt idx="793">
                  <c:v>42928</c:v>
                </c:pt>
                <c:pt idx="794">
                  <c:v>42929</c:v>
                </c:pt>
                <c:pt idx="795">
                  <c:v>42930</c:v>
                </c:pt>
                <c:pt idx="796">
                  <c:v>42933</c:v>
                </c:pt>
                <c:pt idx="797">
                  <c:v>42934</c:v>
                </c:pt>
                <c:pt idx="798">
                  <c:v>42935</c:v>
                </c:pt>
                <c:pt idx="799">
                  <c:v>42936</c:v>
                </c:pt>
                <c:pt idx="800">
                  <c:v>42937</c:v>
                </c:pt>
                <c:pt idx="801">
                  <c:v>42940</c:v>
                </c:pt>
                <c:pt idx="802">
                  <c:v>42941</c:v>
                </c:pt>
                <c:pt idx="803">
                  <c:v>42942</c:v>
                </c:pt>
                <c:pt idx="804">
                  <c:v>42943</c:v>
                </c:pt>
                <c:pt idx="805">
                  <c:v>42944</c:v>
                </c:pt>
                <c:pt idx="806">
                  <c:v>42947</c:v>
                </c:pt>
                <c:pt idx="807">
                  <c:v>42948</c:v>
                </c:pt>
                <c:pt idx="808">
                  <c:v>42949</c:v>
                </c:pt>
                <c:pt idx="809">
                  <c:v>42950</c:v>
                </c:pt>
                <c:pt idx="810">
                  <c:v>42951</c:v>
                </c:pt>
                <c:pt idx="811">
                  <c:v>42954</c:v>
                </c:pt>
                <c:pt idx="812">
                  <c:v>42955</c:v>
                </c:pt>
                <c:pt idx="813">
                  <c:v>42956</c:v>
                </c:pt>
                <c:pt idx="814">
                  <c:v>42957</c:v>
                </c:pt>
                <c:pt idx="815">
                  <c:v>42958</c:v>
                </c:pt>
                <c:pt idx="816">
                  <c:v>42961</c:v>
                </c:pt>
                <c:pt idx="817">
                  <c:v>42962</c:v>
                </c:pt>
                <c:pt idx="818">
                  <c:v>42963</c:v>
                </c:pt>
                <c:pt idx="819">
                  <c:v>42964</c:v>
                </c:pt>
                <c:pt idx="820">
                  <c:v>42965</c:v>
                </c:pt>
                <c:pt idx="821">
                  <c:v>42968</c:v>
                </c:pt>
                <c:pt idx="822">
                  <c:v>42969</c:v>
                </c:pt>
                <c:pt idx="823">
                  <c:v>42970</c:v>
                </c:pt>
                <c:pt idx="824">
                  <c:v>42971</c:v>
                </c:pt>
                <c:pt idx="825">
                  <c:v>42972</c:v>
                </c:pt>
                <c:pt idx="826">
                  <c:v>42975</c:v>
                </c:pt>
                <c:pt idx="827">
                  <c:v>42976</c:v>
                </c:pt>
                <c:pt idx="828">
                  <c:v>42977</c:v>
                </c:pt>
                <c:pt idx="829">
                  <c:v>42978</c:v>
                </c:pt>
                <c:pt idx="830">
                  <c:v>42979</c:v>
                </c:pt>
                <c:pt idx="831">
                  <c:v>42982</c:v>
                </c:pt>
                <c:pt idx="832">
                  <c:v>42983</c:v>
                </c:pt>
                <c:pt idx="833">
                  <c:v>42984</c:v>
                </c:pt>
                <c:pt idx="834">
                  <c:v>42985</c:v>
                </c:pt>
                <c:pt idx="835">
                  <c:v>42986</c:v>
                </c:pt>
                <c:pt idx="836">
                  <c:v>42989</c:v>
                </c:pt>
                <c:pt idx="837">
                  <c:v>42990</c:v>
                </c:pt>
                <c:pt idx="838">
                  <c:v>42991</c:v>
                </c:pt>
                <c:pt idx="839">
                  <c:v>42992</c:v>
                </c:pt>
                <c:pt idx="840">
                  <c:v>42993</c:v>
                </c:pt>
                <c:pt idx="841">
                  <c:v>42996</c:v>
                </c:pt>
                <c:pt idx="842">
                  <c:v>42997</c:v>
                </c:pt>
                <c:pt idx="843">
                  <c:v>42998</c:v>
                </c:pt>
                <c:pt idx="844">
                  <c:v>42999</c:v>
                </c:pt>
                <c:pt idx="845">
                  <c:v>43000</c:v>
                </c:pt>
                <c:pt idx="846">
                  <c:v>43003</c:v>
                </c:pt>
                <c:pt idx="847">
                  <c:v>43004</c:v>
                </c:pt>
                <c:pt idx="848">
                  <c:v>43005</c:v>
                </c:pt>
                <c:pt idx="849">
                  <c:v>43006</c:v>
                </c:pt>
                <c:pt idx="850">
                  <c:v>43007</c:v>
                </c:pt>
                <c:pt idx="851">
                  <c:v>43008</c:v>
                </c:pt>
                <c:pt idx="852">
                  <c:v>43010</c:v>
                </c:pt>
                <c:pt idx="853">
                  <c:v>43011</c:v>
                </c:pt>
                <c:pt idx="854">
                  <c:v>43012</c:v>
                </c:pt>
                <c:pt idx="855">
                  <c:v>43013</c:v>
                </c:pt>
                <c:pt idx="856">
                  <c:v>43014</c:v>
                </c:pt>
                <c:pt idx="857">
                  <c:v>43017</c:v>
                </c:pt>
                <c:pt idx="858">
                  <c:v>43018</c:v>
                </c:pt>
                <c:pt idx="859">
                  <c:v>43019</c:v>
                </c:pt>
                <c:pt idx="860">
                  <c:v>43020</c:v>
                </c:pt>
                <c:pt idx="861">
                  <c:v>43021</c:v>
                </c:pt>
                <c:pt idx="862">
                  <c:v>43024</c:v>
                </c:pt>
                <c:pt idx="863">
                  <c:v>43025</c:v>
                </c:pt>
                <c:pt idx="864">
                  <c:v>43026</c:v>
                </c:pt>
                <c:pt idx="865">
                  <c:v>43027</c:v>
                </c:pt>
                <c:pt idx="866">
                  <c:v>43028</c:v>
                </c:pt>
                <c:pt idx="867">
                  <c:v>43031</c:v>
                </c:pt>
                <c:pt idx="868">
                  <c:v>43032</c:v>
                </c:pt>
                <c:pt idx="869">
                  <c:v>43033</c:v>
                </c:pt>
                <c:pt idx="870">
                  <c:v>43034</c:v>
                </c:pt>
                <c:pt idx="871">
                  <c:v>43035</c:v>
                </c:pt>
                <c:pt idx="872">
                  <c:v>43038</c:v>
                </c:pt>
                <c:pt idx="873">
                  <c:v>43039</c:v>
                </c:pt>
                <c:pt idx="874">
                  <c:v>43040</c:v>
                </c:pt>
                <c:pt idx="875">
                  <c:v>43041</c:v>
                </c:pt>
                <c:pt idx="876">
                  <c:v>43042</c:v>
                </c:pt>
                <c:pt idx="877">
                  <c:v>43045</c:v>
                </c:pt>
                <c:pt idx="878">
                  <c:v>43046</c:v>
                </c:pt>
                <c:pt idx="879">
                  <c:v>43047</c:v>
                </c:pt>
                <c:pt idx="880">
                  <c:v>43048</c:v>
                </c:pt>
                <c:pt idx="881">
                  <c:v>43049</c:v>
                </c:pt>
                <c:pt idx="882">
                  <c:v>43052</c:v>
                </c:pt>
                <c:pt idx="883">
                  <c:v>43053</c:v>
                </c:pt>
                <c:pt idx="884">
                  <c:v>43054</c:v>
                </c:pt>
                <c:pt idx="885">
                  <c:v>43055</c:v>
                </c:pt>
                <c:pt idx="886">
                  <c:v>43056</c:v>
                </c:pt>
                <c:pt idx="887">
                  <c:v>43059</c:v>
                </c:pt>
                <c:pt idx="888">
                  <c:v>43060</c:v>
                </c:pt>
                <c:pt idx="889">
                  <c:v>43061</c:v>
                </c:pt>
                <c:pt idx="890">
                  <c:v>43062</c:v>
                </c:pt>
                <c:pt idx="891">
                  <c:v>43063</c:v>
                </c:pt>
                <c:pt idx="892">
                  <c:v>43066</c:v>
                </c:pt>
                <c:pt idx="893">
                  <c:v>43067</c:v>
                </c:pt>
                <c:pt idx="894">
                  <c:v>43068</c:v>
                </c:pt>
                <c:pt idx="895">
                  <c:v>43069</c:v>
                </c:pt>
                <c:pt idx="896">
                  <c:v>43070</c:v>
                </c:pt>
                <c:pt idx="897">
                  <c:v>43073</c:v>
                </c:pt>
                <c:pt idx="898">
                  <c:v>43074</c:v>
                </c:pt>
                <c:pt idx="899">
                  <c:v>43075</c:v>
                </c:pt>
                <c:pt idx="900">
                  <c:v>43076</c:v>
                </c:pt>
                <c:pt idx="901">
                  <c:v>43077</c:v>
                </c:pt>
                <c:pt idx="902">
                  <c:v>43080</c:v>
                </c:pt>
                <c:pt idx="903">
                  <c:v>43081</c:v>
                </c:pt>
                <c:pt idx="904">
                  <c:v>43082</c:v>
                </c:pt>
                <c:pt idx="905">
                  <c:v>43083</c:v>
                </c:pt>
                <c:pt idx="906">
                  <c:v>43084</c:v>
                </c:pt>
                <c:pt idx="907">
                  <c:v>43087</c:v>
                </c:pt>
                <c:pt idx="908">
                  <c:v>43088</c:v>
                </c:pt>
                <c:pt idx="909">
                  <c:v>43089</c:v>
                </c:pt>
                <c:pt idx="910">
                  <c:v>43090</c:v>
                </c:pt>
                <c:pt idx="911">
                  <c:v>43091</c:v>
                </c:pt>
                <c:pt idx="912">
                  <c:v>43095</c:v>
                </c:pt>
                <c:pt idx="913">
                  <c:v>43096</c:v>
                </c:pt>
                <c:pt idx="914">
                  <c:v>43097</c:v>
                </c:pt>
                <c:pt idx="915">
                  <c:v>43098</c:v>
                </c:pt>
                <c:pt idx="916">
                  <c:v>43100</c:v>
                </c:pt>
                <c:pt idx="917">
                  <c:v>43102</c:v>
                </c:pt>
                <c:pt idx="918">
                  <c:v>43103</c:v>
                </c:pt>
                <c:pt idx="919">
                  <c:v>43104</c:v>
                </c:pt>
                <c:pt idx="920">
                  <c:v>43105</c:v>
                </c:pt>
                <c:pt idx="921">
                  <c:v>43108</c:v>
                </c:pt>
                <c:pt idx="922">
                  <c:v>43109</c:v>
                </c:pt>
                <c:pt idx="923">
                  <c:v>43110</c:v>
                </c:pt>
                <c:pt idx="924">
                  <c:v>43111</c:v>
                </c:pt>
                <c:pt idx="925">
                  <c:v>43112</c:v>
                </c:pt>
                <c:pt idx="926">
                  <c:v>43115</c:v>
                </c:pt>
                <c:pt idx="927">
                  <c:v>43116</c:v>
                </c:pt>
                <c:pt idx="928">
                  <c:v>43117</c:v>
                </c:pt>
                <c:pt idx="929">
                  <c:v>43118</c:v>
                </c:pt>
                <c:pt idx="930">
                  <c:v>43119</c:v>
                </c:pt>
                <c:pt idx="931">
                  <c:v>43122</c:v>
                </c:pt>
                <c:pt idx="932">
                  <c:v>43123</c:v>
                </c:pt>
                <c:pt idx="933">
                  <c:v>43124</c:v>
                </c:pt>
                <c:pt idx="934">
                  <c:v>43125</c:v>
                </c:pt>
                <c:pt idx="935">
                  <c:v>43126</c:v>
                </c:pt>
                <c:pt idx="936">
                  <c:v>43129</c:v>
                </c:pt>
                <c:pt idx="937">
                  <c:v>43130</c:v>
                </c:pt>
                <c:pt idx="938">
                  <c:v>43131</c:v>
                </c:pt>
                <c:pt idx="939">
                  <c:v>43132</c:v>
                </c:pt>
                <c:pt idx="940">
                  <c:v>43133</c:v>
                </c:pt>
                <c:pt idx="941">
                  <c:v>43136</c:v>
                </c:pt>
                <c:pt idx="942">
                  <c:v>43137</c:v>
                </c:pt>
                <c:pt idx="943">
                  <c:v>43138</c:v>
                </c:pt>
                <c:pt idx="944">
                  <c:v>43139</c:v>
                </c:pt>
                <c:pt idx="945">
                  <c:v>43140</c:v>
                </c:pt>
                <c:pt idx="946">
                  <c:v>43143</c:v>
                </c:pt>
                <c:pt idx="947">
                  <c:v>43144</c:v>
                </c:pt>
                <c:pt idx="948">
                  <c:v>43145</c:v>
                </c:pt>
                <c:pt idx="949">
                  <c:v>43146</c:v>
                </c:pt>
                <c:pt idx="950">
                  <c:v>43147</c:v>
                </c:pt>
                <c:pt idx="951">
                  <c:v>43150</c:v>
                </c:pt>
                <c:pt idx="952">
                  <c:v>43151</c:v>
                </c:pt>
                <c:pt idx="953">
                  <c:v>43152</c:v>
                </c:pt>
                <c:pt idx="954">
                  <c:v>43153</c:v>
                </c:pt>
                <c:pt idx="955">
                  <c:v>43154</c:v>
                </c:pt>
                <c:pt idx="956">
                  <c:v>43157</c:v>
                </c:pt>
                <c:pt idx="957">
                  <c:v>43158</c:v>
                </c:pt>
                <c:pt idx="958">
                  <c:v>43159</c:v>
                </c:pt>
                <c:pt idx="959">
                  <c:v>43160</c:v>
                </c:pt>
                <c:pt idx="960">
                  <c:v>43161</c:v>
                </c:pt>
                <c:pt idx="961">
                  <c:v>43164</c:v>
                </c:pt>
                <c:pt idx="962">
                  <c:v>43165</c:v>
                </c:pt>
                <c:pt idx="963">
                  <c:v>43166</c:v>
                </c:pt>
                <c:pt idx="964">
                  <c:v>43167</c:v>
                </c:pt>
                <c:pt idx="965">
                  <c:v>43168</c:v>
                </c:pt>
                <c:pt idx="966">
                  <c:v>43171</c:v>
                </c:pt>
                <c:pt idx="967">
                  <c:v>43172</c:v>
                </c:pt>
                <c:pt idx="968">
                  <c:v>43173</c:v>
                </c:pt>
                <c:pt idx="969">
                  <c:v>43174</c:v>
                </c:pt>
                <c:pt idx="970">
                  <c:v>43175</c:v>
                </c:pt>
                <c:pt idx="971">
                  <c:v>43178</c:v>
                </c:pt>
                <c:pt idx="972">
                  <c:v>43179</c:v>
                </c:pt>
                <c:pt idx="973">
                  <c:v>43180</c:v>
                </c:pt>
                <c:pt idx="974">
                  <c:v>43181</c:v>
                </c:pt>
                <c:pt idx="975">
                  <c:v>43182</c:v>
                </c:pt>
                <c:pt idx="976">
                  <c:v>43185</c:v>
                </c:pt>
                <c:pt idx="977">
                  <c:v>43186</c:v>
                </c:pt>
                <c:pt idx="978">
                  <c:v>43187</c:v>
                </c:pt>
                <c:pt idx="979">
                  <c:v>43188</c:v>
                </c:pt>
                <c:pt idx="980">
                  <c:v>43190</c:v>
                </c:pt>
                <c:pt idx="981">
                  <c:v>43192</c:v>
                </c:pt>
                <c:pt idx="982">
                  <c:v>43193</c:v>
                </c:pt>
                <c:pt idx="983">
                  <c:v>43194</c:v>
                </c:pt>
                <c:pt idx="984">
                  <c:v>43195</c:v>
                </c:pt>
                <c:pt idx="985">
                  <c:v>43196</c:v>
                </c:pt>
                <c:pt idx="986">
                  <c:v>43199</c:v>
                </c:pt>
                <c:pt idx="987">
                  <c:v>43200</c:v>
                </c:pt>
                <c:pt idx="988">
                  <c:v>43201</c:v>
                </c:pt>
                <c:pt idx="989">
                  <c:v>43202</c:v>
                </c:pt>
                <c:pt idx="990">
                  <c:v>43203</c:v>
                </c:pt>
                <c:pt idx="991">
                  <c:v>43206</c:v>
                </c:pt>
                <c:pt idx="992">
                  <c:v>43207</c:v>
                </c:pt>
                <c:pt idx="993">
                  <c:v>43208</c:v>
                </c:pt>
                <c:pt idx="994">
                  <c:v>43209</c:v>
                </c:pt>
                <c:pt idx="995">
                  <c:v>43210</c:v>
                </c:pt>
                <c:pt idx="996">
                  <c:v>43213</c:v>
                </c:pt>
                <c:pt idx="997">
                  <c:v>43214</c:v>
                </c:pt>
                <c:pt idx="998">
                  <c:v>43215</c:v>
                </c:pt>
                <c:pt idx="999">
                  <c:v>43216</c:v>
                </c:pt>
                <c:pt idx="1000">
                  <c:v>43217</c:v>
                </c:pt>
                <c:pt idx="1001">
                  <c:v>43220</c:v>
                </c:pt>
                <c:pt idx="1002">
                  <c:v>43221</c:v>
                </c:pt>
                <c:pt idx="1003">
                  <c:v>43222</c:v>
                </c:pt>
                <c:pt idx="1004">
                  <c:v>43223</c:v>
                </c:pt>
                <c:pt idx="1005">
                  <c:v>43224</c:v>
                </c:pt>
                <c:pt idx="1006">
                  <c:v>43227</c:v>
                </c:pt>
                <c:pt idx="1007">
                  <c:v>43228</c:v>
                </c:pt>
                <c:pt idx="1008">
                  <c:v>43229</c:v>
                </c:pt>
                <c:pt idx="1009">
                  <c:v>43230</c:v>
                </c:pt>
                <c:pt idx="1010">
                  <c:v>43231</c:v>
                </c:pt>
                <c:pt idx="1011">
                  <c:v>43234</c:v>
                </c:pt>
                <c:pt idx="1012">
                  <c:v>43235</c:v>
                </c:pt>
                <c:pt idx="1013">
                  <c:v>43236</c:v>
                </c:pt>
                <c:pt idx="1014">
                  <c:v>43237</c:v>
                </c:pt>
                <c:pt idx="1015">
                  <c:v>43238</c:v>
                </c:pt>
                <c:pt idx="1016">
                  <c:v>43241</c:v>
                </c:pt>
                <c:pt idx="1017">
                  <c:v>43242</c:v>
                </c:pt>
                <c:pt idx="1018">
                  <c:v>43243</c:v>
                </c:pt>
                <c:pt idx="1019">
                  <c:v>43244</c:v>
                </c:pt>
                <c:pt idx="1020">
                  <c:v>43245</c:v>
                </c:pt>
                <c:pt idx="1021">
                  <c:v>43248</c:v>
                </c:pt>
                <c:pt idx="1022">
                  <c:v>43249</c:v>
                </c:pt>
                <c:pt idx="1023">
                  <c:v>43250</c:v>
                </c:pt>
                <c:pt idx="1024">
                  <c:v>43251</c:v>
                </c:pt>
                <c:pt idx="1025">
                  <c:v>43252</c:v>
                </c:pt>
                <c:pt idx="1026">
                  <c:v>43255</c:v>
                </c:pt>
                <c:pt idx="1027">
                  <c:v>43256</c:v>
                </c:pt>
                <c:pt idx="1028">
                  <c:v>43257</c:v>
                </c:pt>
                <c:pt idx="1029">
                  <c:v>43258</c:v>
                </c:pt>
                <c:pt idx="1030">
                  <c:v>43259</c:v>
                </c:pt>
                <c:pt idx="1031">
                  <c:v>43262</c:v>
                </c:pt>
                <c:pt idx="1032">
                  <c:v>43263</c:v>
                </c:pt>
                <c:pt idx="1033">
                  <c:v>43264</c:v>
                </c:pt>
                <c:pt idx="1034">
                  <c:v>43265</c:v>
                </c:pt>
                <c:pt idx="1035">
                  <c:v>43266</c:v>
                </c:pt>
                <c:pt idx="1036">
                  <c:v>43269</c:v>
                </c:pt>
                <c:pt idx="1037">
                  <c:v>43270</c:v>
                </c:pt>
                <c:pt idx="1038">
                  <c:v>43271</c:v>
                </c:pt>
                <c:pt idx="1039">
                  <c:v>43272</c:v>
                </c:pt>
                <c:pt idx="1040">
                  <c:v>43273</c:v>
                </c:pt>
                <c:pt idx="1041">
                  <c:v>43276</c:v>
                </c:pt>
                <c:pt idx="1042">
                  <c:v>43277</c:v>
                </c:pt>
                <c:pt idx="1043">
                  <c:v>43278</c:v>
                </c:pt>
                <c:pt idx="1044">
                  <c:v>43279</c:v>
                </c:pt>
                <c:pt idx="1045">
                  <c:v>43280</c:v>
                </c:pt>
                <c:pt idx="1046">
                  <c:v>43281</c:v>
                </c:pt>
                <c:pt idx="1047">
                  <c:v>43283</c:v>
                </c:pt>
                <c:pt idx="1048">
                  <c:v>43284</c:v>
                </c:pt>
                <c:pt idx="1049">
                  <c:v>43285</c:v>
                </c:pt>
                <c:pt idx="1050">
                  <c:v>43286</c:v>
                </c:pt>
                <c:pt idx="1051">
                  <c:v>43287</c:v>
                </c:pt>
                <c:pt idx="1052">
                  <c:v>43290</c:v>
                </c:pt>
                <c:pt idx="1053">
                  <c:v>43291</c:v>
                </c:pt>
                <c:pt idx="1054">
                  <c:v>43292</c:v>
                </c:pt>
                <c:pt idx="1055">
                  <c:v>43293</c:v>
                </c:pt>
                <c:pt idx="1056">
                  <c:v>43294</c:v>
                </c:pt>
                <c:pt idx="1057">
                  <c:v>43297</c:v>
                </c:pt>
                <c:pt idx="1058">
                  <c:v>43298</c:v>
                </c:pt>
                <c:pt idx="1059">
                  <c:v>43299</c:v>
                </c:pt>
                <c:pt idx="1060">
                  <c:v>43300</c:v>
                </c:pt>
                <c:pt idx="1061">
                  <c:v>43301</c:v>
                </c:pt>
                <c:pt idx="1062">
                  <c:v>43304</c:v>
                </c:pt>
                <c:pt idx="1063">
                  <c:v>43305</c:v>
                </c:pt>
                <c:pt idx="1064">
                  <c:v>43306</c:v>
                </c:pt>
                <c:pt idx="1065">
                  <c:v>43307</c:v>
                </c:pt>
                <c:pt idx="1066">
                  <c:v>43308</c:v>
                </c:pt>
                <c:pt idx="1067">
                  <c:v>43311</c:v>
                </c:pt>
                <c:pt idx="1068">
                  <c:v>43312</c:v>
                </c:pt>
                <c:pt idx="1069">
                  <c:v>43313</c:v>
                </c:pt>
                <c:pt idx="1070">
                  <c:v>43314</c:v>
                </c:pt>
                <c:pt idx="1071">
                  <c:v>43315</c:v>
                </c:pt>
                <c:pt idx="1072">
                  <c:v>43318</c:v>
                </c:pt>
                <c:pt idx="1073">
                  <c:v>43319</c:v>
                </c:pt>
                <c:pt idx="1074">
                  <c:v>43320</c:v>
                </c:pt>
                <c:pt idx="1075">
                  <c:v>43321</c:v>
                </c:pt>
                <c:pt idx="1076">
                  <c:v>43322</c:v>
                </c:pt>
                <c:pt idx="1077">
                  <c:v>43325</c:v>
                </c:pt>
                <c:pt idx="1078">
                  <c:v>43326</c:v>
                </c:pt>
                <c:pt idx="1079">
                  <c:v>43327</c:v>
                </c:pt>
                <c:pt idx="1080">
                  <c:v>43328</c:v>
                </c:pt>
                <c:pt idx="1081">
                  <c:v>43329</c:v>
                </c:pt>
                <c:pt idx="1082">
                  <c:v>43332</c:v>
                </c:pt>
                <c:pt idx="1083">
                  <c:v>43333</c:v>
                </c:pt>
                <c:pt idx="1084">
                  <c:v>43334</c:v>
                </c:pt>
                <c:pt idx="1085">
                  <c:v>43335</c:v>
                </c:pt>
                <c:pt idx="1086">
                  <c:v>43336</c:v>
                </c:pt>
                <c:pt idx="1087">
                  <c:v>43339</c:v>
                </c:pt>
                <c:pt idx="1088">
                  <c:v>43340</c:v>
                </c:pt>
                <c:pt idx="1089">
                  <c:v>43341</c:v>
                </c:pt>
                <c:pt idx="1090">
                  <c:v>43342</c:v>
                </c:pt>
                <c:pt idx="1091">
                  <c:v>43343</c:v>
                </c:pt>
                <c:pt idx="1092">
                  <c:v>43346</c:v>
                </c:pt>
                <c:pt idx="1093">
                  <c:v>43347</c:v>
                </c:pt>
                <c:pt idx="1094">
                  <c:v>43348</c:v>
                </c:pt>
                <c:pt idx="1095">
                  <c:v>43349</c:v>
                </c:pt>
                <c:pt idx="1096">
                  <c:v>43350</c:v>
                </c:pt>
                <c:pt idx="1097">
                  <c:v>43353</c:v>
                </c:pt>
                <c:pt idx="1098">
                  <c:v>43354</c:v>
                </c:pt>
                <c:pt idx="1099">
                  <c:v>43355</c:v>
                </c:pt>
                <c:pt idx="1100">
                  <c:v>43356</c:v>
                </c:pt>
                <c:pt idx="1101">
                  <c:v>43357</c:v>
                </c:pt>
                <c:pt idx="1102">
                  <c:v>43360</c:v>
                </c:pt>
                <c:pt idx="1103">
                  <c:v>43361</c:v>
                </c:pt>
                <c:pt idx="1104">
                  <c:v>43362</c:v>
                </c:pt>
                <c:pt idx="1105">
                  <c:v>43363</c:v>
                </c:pt>
                <c:pt idx="1106">
                  <c:v>43364</c:v>
                </c:pt>
                <c:pt idx="1107">
                  <c:v>43367</c:v>
                </c:pt>
                <c:pt idx="1108">
                  <c:v>43368</c:v>
                </c:pt>
                <c:pt idx="1109">
                  <c:v>43369</c:v>
                </c:pt>
                <c:pt idx="1110">
                  <c:v>43370</c:v>
                </c:pt>
                <c:pt idx="1111">
                  <c:v>43371</c:v>
                </c:pt>
                <c:pt idx="1112">
                  <c:v>43373</c:v>
                </c:pt>
                <c:pt idx="1113">
                  <c:v>43374</c:v>
                </c:pt>
                <c:pt idx="1114">
                  <c:v>43375</c:v>
                </c:pt>
                <c:pt idx="1115">
                  <c:v>43376</c:v>
                </c:pt>
                <c:pt idx="1116">
                  <c:v>43377</c:v>
                </c:pt>
                <c:pt idx="1117">
                  <c:v>43378</c:v>
                </c:pt>
                <c:pt idx="1118">
                  <c:v>43381</c:v>
                </c:pt>
                <c:pt idx="1119">
                  <c:v>43382</c:v>
                </c:pt>
                <c:pt idx="1120">
                  <c:v>43383</c:v>
                </c:pt>
                <c:pt idx="1121">
                  <c:v>43384</c:v>
                </c:pt>
                <c:pt idx="1122">
                  <c:v>43385</c:v>
                </c:pt>
                <c:pt idx="1123">
                  <c:v>43388</c:v>
                </c:pt>
                <c:pt idx="1124">
                  <c:v>43389</c:v>
                </c:pt>
                <c:pt idx="1125">
                  <c:v>43390</c:v>
                </c:pt>
                <c:pt idx="1126">
                  <c:v>43391</c:v>
                </c:pt>
                <c:pt idx="1127">
                  <c:v>43392</c:v>
                </c:pt>
                <c:pt idx="1128">
                  <c:v>43395</c:v>
                </c:pt>
                <c:pt idx="1129">
                  <c:v>43396</c:v>
                </c:pt>
                <c:pt idx="1130">
                  <c:v>43397</c:v>
                </c:pt>
                <c:pt idx="1131">
                  <c:v>43398</c:v>
                </c:pt>
                <c:pt idx="1132">
                  <c:v>43399</c:v>
                </c:pt>
                <c:pt idx="1133">
                  <c:v>43402</c:v>
                </c:pt>
                <c:pt idx="1134">
                  <c:v>43403</c:v>
                </c:pt>
                <c:pt idx="1135">
                  <c:v>43404</c:v>
                </c:pt>
                <c:pt idx="1136">
                  <c:v>43405</c:v>
                </c:pt>
                <c:pt idx="1137">
                  <c:v>43406</c:v>
                </c:pt>
                <c:pt idx="1138">
                  <c:v>43409</c:v>
                </c:pt>
                <c:pt idx="1139">
                  <c:v>43410</c:v>
                </c:pt>
                <c:pt idx="1140">
                  <c:v>43411</c:v>
                </c:pt>
                <c:pt idx="1141">
                  <c:v>43412</c:v>
                </c:pt>
                <c:pt idx="1142">
                  <c:v>43413</c:v>
                </c:pt>
                <c:pt idx="1143">
                  <c:v>43416</c:v>
                </c:pt>
                <c:pt idx="1144">
                  <c:v>43417</c:v>
                </c:pt>
                <c:pt idx="1145">
                  <c:v>43418</c:v>
                </c:pt>
                <c:pt idx="1146">
                  <c:v>43419</c:v>
                </c:pt>
                <c:pt idx="1147">
                  <c:v>43420</c:v>
                </c:pt>
                <c:pt idx="1148">
                  <c:v>43423</c:v>
                </c:pt>
                <c:pt idx="1149">
                  <c:v>43424</c:v>
                </c:pt>
                <c:pt idx="1150">
                  <c:v>43425</c:v>
                </c:pt>
                <c:pt idx="1151">
                  <c:v>43426</c:v>
                </c:pt>
                <c:pt idx="1152">
                  <c:v>43427</c:v>
                </c:pt>
                <c:pt idx="1153">
                  <c:v>43430</c:v>
                </c:pt>
                <c:pt idx="1154">
                  <c:v>43431</c:v>
                </c:pt>
                <c:pt idx="1155">
                  <c:v>43432</c:v>
                </c:pt>
                <c:pt idx="1156">
                  <c:v>43433</c:v>
                </c:pt>
                <c:pt idx="1157">
                  <c:v>43434</c:v>
                </c:pt>
                <c:pt idx="1158">
                  <c:v>43437</c:v>
                </c:pt>
                <c:pt idx="1159">
                  <c:v>43438</c:v>
                </c:pt>
                <c:pt idx="1160">
                  <c:v>43439</c:v>
                </c:pt>
                <c:pt idx="1161">
                  <c:v>43440</c:v>
                </c:pt>
                <c:pt idx="1162">
                  <c:v>43441</c:v>
                </c:pt>
                <c:pt idx="1163">
                  <c:v>43444</c:v>
                </c:pt>
                <c:pt idx="1164">
                  <c:v>43445</c:v>
                </c:pt>
                <c:pt idx="1165">
                  <c:v>43446</c:v>
                </c:pt>
                <c:pt idx="1166">
                  <c:v>43447</c:v>
                </c:pt>
                <c:pt idx="1167">
                  <c:v>43448</c:v>
                </c:pt>
                <c:pt idx="1168">
                  <c:v>43451</c:v>
                </c:pt>
                <c:pt idx="1169">
                  <c:v>43452</c:v>
                </c:pt>
                <c:pt idx="1170">
                  <c:v>43453</c:v>
                </c:pt>
                <c:pt idx="1171">
                  <c:v>43454</c:v>
                </c:pt>
                <c:pt idx="1172">
                  <c:v>43455</c:v>
                </c:pt>
                <c:pt idx="1173">
                  <c:v>43458</c:v>
                </c:pt>
                <c:pt idx="1174">
                  <c:v>43460</c:v>
                </c:pt>
                <c:pt idx="1175">
                  <c:v>43461</c:v>
                </c:pt>
                <c:pt idx="1176">
                  <c:v>43462</c:v>
                </c:pt>
                <c:pt idx="1177">
                  <c:v>43465</c:v>
                </c:pt>
                <c:pt idx="1178">
                  <c:v>43467</c:v>
                </c:pt>
                <c:pt idx="1179">
                  <c:v>43468</c:v>
                </c:pt>
                <c:pt idx="1180">
                  <c:v>43469</c:v>
                </c:pt>
                <c:pt idx="1181">
                  <c:v>43472</c:v>
                </c:pt>
                <c:pt idx="1182">
                  <c:v>43473</c:v>
                </c:pt>
                <c:pt idx="1183">
                  <c:v>43474</c:v>
                </c:pt>
                <c:pt idx="1184">
                  <c:v>43475</c:v>
                </c:pt>
                <c:pt idx="1185">
                  <c:v>43476</c:v>
                </c:pt>
                <c:pt idx="1186">
                  <c:v>43479</c:v>
                </c:pt>
                <c:pt idx="1187">
                  <c:v>43480</c:v>
                </c:pt>
                <c:pt idx="1188">
                  <c:v>43481</c:v>
                </c:pt>
                <c:pt idx="1189">
                  <c:v>43482</c:v>
                </c:pt>
                <c:pt idx="1190">
                  <c:v>43483</c:v>
                </c:pt>
                <c:pt idx="1191">
                  <c:v>43486</c:v>
                </c:pt>
                <c:pt idx="1192">
                  <c:v>43487</c:v>
                </c:pt>
                <c:pt idx="1193">
                  <c:v>43488</c:v>
                </c:pt>
                <c:pt idx="1194">
                  <c:v>43489</c:v>
                </c:pt>
                <c:pt idx="1195">
                  <c:v>43490</c:v>
                </c:pt>
                <c:pt idx="1196">
                  <c:v>43493</c:v>
                </c:pt>
                <c:pt idx="1197">
                  <c:v>43494</c:v>
                </c:pt>
                <c:pt idx="1198">
                  <c:v>43495</c:v>
                </c:pt>
                <c:pt idx="1199">
                  <c:v>43496</c:v>
                </c:pt>
                <c:pt idx="1200">
                  <c:v>43497</c:v>
                </c:pt>
                <c:pt idx="1201">
                  <c:v>43500</c:v>
                </c:pt>
                <c:pt idx="1202">
                  <c:v>43501</c:v>
                </c:pt>
                <c:pt idx="1203">
                  <c:v>43502</c:v>
                </c:pt>
                <c:pt idx="1204">
                  <c:v>43503</c:v>
                </c:pt>
                <c:pt idx="1205">
                  <c:v>43504</c:v>
                </c:pt>
                <c:pt idx="1206">
                  <c:v>43507</c:v>
                </c:pt>
                <c:pt idx="1207">
                  <c:v>43508</c:v>
                </c:pt>
                <c:pt idx="1208">
                  <c:v>43509</c:v>
                </c:pt>
                <c:pt idx="1209">
                  <c:v>43510</c:v>
                </c:pt>
                <c:pt idx="1210">
                  <c:v>43511</c:v>
                </c:pt>
                <c:pt idx="1211">
                  <c:v>43514</c:v>
                </c:pt>
                <c:pt idx="1212">
                  <c:v>43515</c:v>
                </c:pt>
                <c:pt idx="1213">
                  <c:v>43516</c:v>
                </c:pt>
                <c:pt idx="1214">
                  <c:v>43517</c:v>
                </c:pt>
                <c:pt idx="1215">
                  <c:v>43518</c:v>
                </c:pt>
                <c:pt idx="1216">
                  <c:v>43521</c:v>
                </c:pt>
                <c:pt idx="1217">
                  <c:v>43522</c:v>
                </c:pt>
                <c:pt idx="1218">
                  <c:v>43523</c:v>
                </c:pt>
                <c:pt idx="1219">
                  <c:v>43524</c:v>
                </c:pt>
                <c:pt idx="1220">
                  <c:v>43525</c:v>
                </c:pt>
                <c:pt idx="1221">
                  <c:v>43528</c:v>
                </c:pt>
                <c:pt idx="1222">
                  <c:v>43529</c:v>
                </c:pt>
                <c:pt idx="1223">
                  <c:v>43530</c:v>
                </c:pt>
                <c:pt idx="1224">
                  <c:v>43531</c:v>
                </c:pt>
                <c:pt idx="1225">
                  <c:v>43532</c:v>
                </c:pt>
                <c:pt idx="1226">
                  <c:v>43535</c:v>
                </c:pt>
                <c:pt idx="1227">
                  <c:v>43536</c:v>
                </c:pt>
                <c:pt idx="1228">
                  <c:v>43537</c:v>
                </c:pt>
                <c:pt idx="1229">
                  <c:v>43538</c:v>
                </c:pt>
                <c:pt idx="1230">
                  <c:v>43539</c:v>
                </c:pt>
                <c:pt idx="1231">
                  <c:v>43542</c:v>
                </c:pt>
                <c:pt idx="1232">
                  <c:v>43543</c:v>
                </c:pt>
                <c:pt idx="1233">
                  <c:v>43544</c:v>
                </c:pt>
                <c:pt idx="1234">
                  <c:v>43545</c:v>
                </c:pt>
                <c:pt idx="1235">
                  <c:v>43546</c:v>
                </c:pt>
                <c:pt idx="1236">
                  <c:v>43549</c:v>
                </c:pt>
                <c:pt idx="1237">
                  <c:v>43550</c:v>
                </c:pt>
                <c:pt idx="1238">
                  <c:v>43551</c:v>
                </c:pt>
                <c:pt idx="1239">
                  <c:v>43552</c:v>
                </c:pt>
                <c:pt idx="1240">
                  <c:v>43553</c:v>
                </c:pt>
                <c:pt idx="1241">
                  <c:v>43555</c:v>
                </c:pt>
                <c:pt idx="1242">
                  <c:v>43556</c:v>
                </c:pt>
                <c:pt idx="1243">
                  <c:v>43557</c:v>
                </c:pt>
                <c:pt idx="1244">
                  <c:v>43558</c:v>
                </c:pt>
                <c:pt idx="1245">
                  <c:v>43559</c:v>
                </c:pt>
                <c:pt idx="1246">
                  <c:v>43560</c:v>
                </c:pt>
                <c:pt idx="1247">
                  <c:v>43563</c:v>
                </c:pt>
                <c:pt idx="1248">
                  <c:v>43564</c:v>
                </c:pt>
                <c:pt idx="1249">
                  <c:v>43565</c:v>
                </c:pt>
                <c:pt idx="1250">
                  <c:v>43566</c:v>
                </c:pt>
                <c:pt idx="1251">
                  <c:v>43567</c:v>
                </c:pt>
                <c:pt idx="1252">
                  <c:v>43570</c:v>
                </c:pt>
                <c:pt idx="1253">
                  <c:v>43571</c:v>
                </c:pt>
                <c:pt idx="1254">
                  <c:v>43572</c:v>
                </c:pt>
                <c:pt idx="1255">
                  <c:v>43573</c:v>
                </c:pt>
                <c:pt idx="1256">
                  <c:v>43577</c:v>
                </c:pt>
                <c:pt idx="1257">
                  <c:v>43578</c:v>
                </c:pt>
                <c:pt idx="1258">
                  <c:v>43579</c:v>
                </c:pt>
                <c:pt idx="1259">
                  <c:v>43580</c:v>
                </c:pt>
                <c:pt idx="1260">
                  <c:v>43581</c:v>
                </c:pt>
                <c:pt idx="1261">
                  <c:v>43584</c:v>
                </c:pt>
                <c:pt idx="1262">
                  <c:v>43585</c:v>
                </c:pt>
                <c:pt idx="1263">
                  <c:v>43586</c:v>
                </c:pt>
                <c:pt idx="1264">
                  <c:v>43587</c:v>
                </c:pt>
                <c:pt idx="1265">
                  <c:v>43588</c:v>
                </c:pt>
                <c:pt idx="1266">
                  <c:v>43591</c:v>
                </c:pt>
                <c:pt idx="1267">
                  <c:v>43592</c:v>
                </c:pt>
                <c:pt idx="1268">
                  <c:v>43593</c:v>
                </c:pt>
                <c:pt idx="1269">
                  <c:v>43594</c:v>
                </c:pt>
                <c:pt idx="1270">
                  <c:v>43595</c:v>
                </c:pt>
                <c:pt idx="1271">
                  <c:v>43598</c:v>
                </c:pt>
                <c:pt idx="1272">
                  <c:v>43599</c:v>
                </c:pt>
                <c:pt idx="1273">
                  <c:v>43600</c:v>
                </c:pt>
                <c:pt idx="1274">
                  <c:v>43601</c:v>
                </c:pt>
                <c:pt idx="1275">
                  <c:v>43602</c:v>
                </c:pt>
                <c:pt idx="1276">
                  <c:v>43605</c:v>
                </c:pt>
                <c:pt idx="1277">
                  <c:v>43606</c:v>
                </c:pt>
                <c:pt idx="1278">
                  <c:v>43607</c:v>
                </c:pt>
                <c:pt idx="1279">
                  <c:v>43608</c:v>
                </c:pt>
                <c:pt idx="1280">
                  <c:v>43609</c:v>
                </c:pt>
                <c:pt idx="1281">
                  <c:v>43612</c:v>
                </c:pt>
                <c:pt idx="1282">
                  <c:v>43613</c:v>
                </c:pt>
                <c:pt idx="1283">
                  <c:v>43614</c:v>
                </c:pt>
                <c:pt idx="1284">
                  <c:v>43615</c:v>
                </c:pt>
                <c:pt idx="1285">
                  <c:v>43616</c:v>
                </c:pt>
                <c:pt idx="1286">
                  <c:v>43619</c:v>
                </c:pt>
                <c:pt idx="1287">
                  <c:v>43620</c:v>
                </c:pt>
                <c:pt idx="1288">
                  <c:v>43621</c:v>
                </c:pt>
                <c:pt idx="1289">
                  <c:v>43622</c:v>
                </c:pt>
                <c:pt idx="1290">
                  <c:v>43623</c:v>
                </c:pt>
                <c:pt idx="1291">
                  <c:v>43626</c:v>
                </c:pt>
                <c:pt idx="1292">
                  <c:v>43627</c:v>
                </c:pt>
                <c:pt idx="1293">
                  <c:v>43628</c:v>
                </c:pt>
                <c:pt idx="1294">
                  <c:v>43629</c:v>
                </c:pt>
                <c:pt idx="1295">
                  <c:v>43630</c:v>
                </c:pt>
                <c:pt idx="1296">
                  <c:v>43633</c:v>
                </c:pt>
                <c:pt idx="1297">
                  <c:v>43634</c:v>
                </c:pt>
                <c:pt idx="1298">
                  <c:v>43635</c:v>
                </c:pt>
                <c:pt idx="1299">
                  <c:v>43636</c:v>
                </c:pt>
                <c:pt idx="1300">
                  <c:v>43637</c:v>
                </c:pt>
                <c:pt idx="1301">
                  <c:v>43640</c:v>
                </c:pt>
                <c:pt idx="1302">
                  <c:v>43641</c:v>
                </c:pt>
                <c:pt idx="1303">
                  <c:v>43642</c:v>
                </c:pt>
                <c:pt idx="1304">
                  <c:v>43643</c:v>
                </c:pt>
                <c:pt idx="1305">
                  <c:v>43644</c:v>
                </c:pt>
                <c:pt idx="1306">
                  <c:v>43646</c:v>
                </c:pt>
                <c:pt idx="1307">
                  <c:v>43647</c:v>
                </c:pt>
                <c:pt idx="1308">
                  <c:v>43648</c:v>
                </c:pt>
                <c:pt idx="1309">
                  <c:v>43649</c:v>
                </c:pt>
                <c:pt idx="1310">
                  <c:v>43650</c:v>
                </c:pt>
                <c:pt idx="1311">
                  <c:v>43651</c:v>
                </c:pt>
                <c:pt idx="1312">
                  <c:v>43654</c:v>
                </c:pt>
                <c:pt idx="1313">
                  <c:v>43655</c:v>
                </c:pt>
                <c:pt idx="1314">
                  <c:v>43656</c:v>
                </c:pt>
                <c:pt idx="1315">
                  <c:v>43657</c:v>
                </c:pt>
                <c:pt idx="1316">
                  <c:v>43658</c:v>
                </c:pt>
                <c:pt idx="1317">
                  <c:v>43661</c:v>
                </c:pt>
                <c:pt idx="1318">
                  <c:v>43662</c:v>
                </c:pt>
                <c:pt idx="1319">
                  <c:v>43663</c:v>
                </c:pt>
                <c:pt idx="1320">
                  <c:v>43664</c:v>
                </c:pt>
                <c:pt idx="1321">
                  <c:v>43665</c:v>
                </c:pt>
                <c:pt idx="1322">
                  <c:v>43668</c:v>
                </c:pt>
                <c:pt idx="1323">
                  <c:v>43669</c:v>
                </c:pt>
                <c:pt idx="1324">
                  <c:v>43670</c:v>
                </c:pt>
                <c:pt idx="1325">
                  <c:v>43671</c:v>
                </c:pt>
                <c:pt idx="1326">
                  <c:v>43672</c:v>
                </c:pt>
                <c:pt idx="1327">
                  <c:v>43675</c:v>
                </c:pt>
                <c:pt idx="1328">
                  <c:v>43676</c:v>
                </c:pt>
                <c:pt idx="1329">
                  <c:v>43677</c:v>
                </c:pt>
                <c:pt idx="1330">
                  <c:v>43678</c:v>
                </c:pt>
                <c:pt idx="1331">
                  <c:v>43679</c:v>
                </c:pt>
                <c:pt idx="1332">
                  <c:v>43682</c:v>
                </c:pt>
                <c:pt idx="1333">
                  <c:v>43683</c:v>
                </c:pt>
                <c:pt idx="1334">
                  <c:v>43684</c:v>
                </c:pt>
                <c:pt idx="1335">
                  <c:v>43685</c:v>
                </c:pt>
                <c:pt idx="1336">
                  <c:v>43686</c:v>
                </c:pt>
                <c:pt idx="1337">
                  <c:v>43689</c:v>
                </c:pt>
                <c:pt idx="1338">
                  <c:v>43690</c:v>
                </c:pt>
                <c:pt idx="1339">
                  <c:v>43691</c:v>
                </c:pt>
                <c:pt idx="1340">
                  <c:v>43692</c:v>
                </c:pt>
                <c:pt idx="1341">
                  <c:v>43693</c:v>
                </c:pt>
                <c:pt idx="1342">
                  <c:v>43696</c:v>
                </c:pt>
                <c:pt idx="1343">
                  <c:v>43697</c:v>
                </c:pt>
                <c:pt idx="1344">
                  <c:v>43698</c:v>
                </c:pt>
                <c:pt idx="1345">
                  <c:v>43699</c:v>
                </c:pt>
                <c:pt idx="1346">
                  <c:v>43700</c:v>
                </c:pt>
                <c:pt idx="1347">
                  <c:v>43703</c:v>
                </c:pt>
                <c:pt idx="1348">
                  <c:v>43704</c:v>
                </c:pt>
                <c:pt idx="1349">
                  <c:v>43705</c:v>
                </c:pt>
                <c:pt idx="1350">
                  <c:v>43706</c:v>
                </c:pt>
                <c:pt idx="1351">
                  <c:v>43707</c:v>
                </c:pt>
                <c:pt idx="1352">
                  <c:v>43708</c:v>
                </c:pt>
                <c:pt idx="1353">
                  <c:v>43710</c:v>
                </c:pt>
                <c:pt idx="1354">
                  <c:v>43711</c:v>
                </c:pt>
                <c:pt idx="1355">
                  <c:v>43712</c:v>
                </c:pt>
                <c:pt idx="1356">
                  <c:v>43713</c:v>
                </c:pt>
                <c:pt idx="1357">
                  <c:v>43714</c:v>
                </c:pt>
                <c:pt idx="1358">
                  <c:v>43717</c:v>
                </c:pt>
                <c:pt idx="1359">
                  <c:v>43718</c:v>
                </c:pt>
                <c:pt idx="1360">
                  <c:v>43719</c:v>
                </c:pt>
                <c:pt idx="1361">
                  <c:v>43720</c:v>
                </c:pt>
                <c:pt idx="1362">
                  <c:v>43721</c:v>
                </c:pt>
                <c:pt idx="1363">
                  <c:v>43724</c:v>
                </c:pt>
                <c:pt idx="1364">
                  <c:v>43725</c:v>
                </c:pt>
                <c:pt idx="1365">
                  <c:v>43726</c:v>
                </c:pt>
                <c:pt idx="1366">
                  <c:v>43727</c:v>
                </c:pt>
                <c:pt idx="1367">
                  <c:v>43728</c:v>
                </c:pt>
                <c:pt idx="1368">
                  <c:v>43731</c:v>
                </c:pt>
                <c:pt idx="1369">
                  <c:v>43732</c:v>
                </c:pt>
                <c:pt idx="1370">
                  <c:v>43733</c:v>
                </c:pt>
                <c:pt idx="1371">
                  <c:v>43734</c:v>
                </c:pt>
                <c:pt idx="1372">
                  <c:v>43735</c:v>
                </c:pt>
                <c:pt idx="1373">
                  <c:v>43738</c:v>
                </c:pt>
                <c:pt idx="1374">
                  <c:v>43739</c:v>
                </c:pt>
                <c:pt idx="1375">
                  <c:v>43740</c:v>
                </c:pt>
                <c:pt idx="1376">
                  <c:v>43741</c:v>
                </c:pt>
                <c:pt idx="1377">
                  <c:v>43742</c:v>
                </c:pt>
                <c:pt idx="1378">
                  <c:v>43745</c:v>
                </c:pt>
                <c:pt idx="1379">
                  <c:v>43746</c:v>
                </c:pt>
                <c:pt idx="1380">
                  <c:v>43747</c:v>
                </c:pt>
                <c:pt idx="1381">
                  <c:v>43748</c:v>
                </c:pt>
                <c:pt idx="1382">
                  <c:v>43749</c:v>
                </c:pt>
                <c:pt idx="1383">
                  <c:v>43752</c:v>
                </c:pt>
                <c:pt idx="1384">
                  <c:v>43753</c:v>
                </c:pt>
                <c:pt idx="1385">
                  <c:v>43754</c:v>
                </c:pt>
                <c:pt idx="1386">
                  <c:v>43755</c:v>
                </c:pt>
                <c:pt idx="1387">
                  <c:v>43756</c:v>
                </c:pt>
                <c:pt idx="1388">
                  <c:v>43759</c:v>
                </c:pt>
                <c:pt idx="1389">
                  <c:v>43760</c:v>
                </c:pt>
                <c:pt idx="1390">
                  <c:v>43761</c:v>
                </c:pt>
                <c:pt idx="1391">
                  <c:v>43762</c:v>
                </c:pt>
                <c:pt idx="1392">
                  <c:v>43763</c:v>
                </c:pt>
                <c:pt idx="1393">
                  <c:v>43766</c:v>
                </c:pt>
                <c:pt idx="1394">
                  <c:v>43767</c:v>
                </c:pt>
                <c:pt idx="1395">
                  <c:v>43768</c:v>
                </c:pt>
                <c:pt idx="1396">
                  <c:v>43769</c:v>
                </c:pt>
                <c:pt idx="1397">
                  <c:v>43770</c:v>
                </c:pt>
                <c:pt idx="1398">
                  <c:v>43773</c:v>
                </c:pt>
                <c:pt idx="1399">
                  <c:v>43774</c:v>
                </c:pt>
                <c:pt idx="1400">
                  <c:v>43775</c:v>
                </c:pt>
                <c:pt idx="1401">
                  <c:v>43776</c:v>
                </c:pt>
                <c:pt idx="1402">
                  <c:v>43777</c:v>
                </c:pt>
                <c:pt idx="1403">
                  <c:v>43780</c:v>
                </c:pt>
                <c:pt idx="1404">
                  <c:v>43781</c:v>
                </c:pt>
                <c:pt idx="1405">
                  <c:v>43782</c:v>
                </c:pt>
                <c:pt idx="1406">
                  <c:v>43783</c:v>
                </c:pt>
                <c:pt idx="1407">
                  <c:v>43784</c:v>
                </c:pt>
                <c:pt idx="1408">
                  <c:v>43787</c:v>
                </c:pt>
                <c:pt idx="1409">
                  <c:v>43788</c:v>
                </c:pt>
                <c:pt idx="1410">
                  <c:v>43789</c:v>
                </c:pt>
                <c:pt idx="1411">
                  <c:v>43790</c:v>
                </c:pt>
                <c:pt idx="1412">
                  <c:v>43791</c:v>
                </c:pt>
                <c:pt idx="1413">
                  <c:v>43794</c:v>
                </c:pt>
                <c:pt idx="1414">
                  <c:v>43795</c:v>
                </c:pt>
                <c:pt idx="1415">
                  <c:v>43796</c:v>
                </c:pt>
                <c:pt idx="1416">
                  <c:v>43797</c:v>
                </c:pt>
                <c:pt idx="1417">
                  <c:v>43798</c:v>
                </c:pt>
                <c:pt idx="1418">
                  <c:v>43799</c:v>
                </c:pt>
                <c:pt idx="1419">
                  <c:v>43801</c:v>
                </c:pt>
                <c:pt idx="1420">
                  <c:v>43802</c:v>
                </c:pt>
                <c:pt idx="1421">
                  <c:v>43803</c:v>
                </c:pt>
                <c:pt idx="1422">
                  <c:v>43804</c:v>
                </c:pt>
                <c:pt idx="1423">
                  <c:v>43805</c:v>
                </c:pt>
                <c:pt idx="1424">
                  <c:v>43808</c:v>
                </c:pt>
                <c:pt idx="1425">
                  <c:v>43809</c:v>
                </c:pt>
                <c:pt idx="1426">
                  <c:v>43810</c:v>
                </c:pt>
                <c:pt idx="1427">
                  <c:v>43811</c:v>
                </c:pt>
                <c:pt idx="1428">
                  <c:v>43812</c:v>
                </c:pt>
                <c:pt idx="1429">
                  <c:v>43815</c:v>
                </c:pt>
                <c:pt idx="1430">
                  <c:v>43816</c:v>
                </c:pt>
                <c:pt idx="1431">
                  <c:v>43817</c:v>
                </c:pt>
                <c:pt idx="1432">
                  <c:v>43818</c:v>
                </c:pt>
                <c:pt idx="1433">
                  <c:v>43819</c:v>
                </c:pt>
                <c:pt idx="1434">
                  <c:v>43822</c:v>
                </c:pt>
                <c:pt idx="1435">
                  <c:v>43823</c:v>
                </c:pt>
                <c:pt idx="1436">
                  <c:v>43825</c:v>
                </c:pt>
                <c:pt idx="1437">
                  <c:v>43826</c:v>
                </c:pt>
                <c:pt idx="1438">
                  <c:v>43829</c:v>
                </c:pt>
                <c:pt idx="1439">
                  <c:v>43830</c:v>
                </c:pt>
                <c:pt idx="1440">
                  <c:v>43832</c:v>
                </c:pt>
                <c:pt idx="1441">
                  <c:v>43833</c:v>
                </c:pt>
                <c:pt idx="1442">
                  <c:v>43836</c:v>
                </c:pt>
                <c:pt idx="1443">
                  <c:v>43837</c:v>
                </c:pt>
                <c:pt idx="1444">
                  <c:v>43838</c:v>
                </c:pt>
                <c:pt idx="1445">
                  <c:v>43839</c:v>
                </c:pt>
                <c:pt idx="1446">
                  <c:v>43840</c:v>
                </c:pt>
                <c:pt idx="1447">
                  <c:v>43843</c:v>
                </c:pt>
                <c:pt idx="1448">
                  <c:v>43844</c:v>
                </c:pt>
                <c:pt idx="1449">
                  <c:v>43845</c:v>
                </c:pt>
                <c:pt idx="1450">
                  <c:v>43846</c:v>
                </c:pt>
                <c:pt idx="1451">
                  <c:v>43847</c:v>
                </c:pt>
                <c:pt idx="1452">
                  <c:v>43850</c:v>
                </c:pt>
                <c:pt idx="1453">
                  <c:v>43851</c:v>
                </c:pt>
                <c:pt idx="1454">
                  <c:v>43852</c:v>
                </c:pt>
                <c:pt idx="1455">
                  <c:v>43853</c:v>
                </c:pt>
                <c:pt idx="1456">
                  <c:v>43854</c:v>
                </c:pt>
                <c:pt idx="1457">
                  <c:v>43857</c:v>
                </c:pt>
                <c:pt idx="1458">
                  <c:v>43858</c:v>
                </c:pt>
                <c:pt idx="1459">
                  <c:v>43859</c:v>
                </c:pt>
                <c:pt idx="1460">
                  <c:v>43860</c:v>
                </c:pt>
                <c:pt idx="1461">
                  <c:v>43861</c:v>
                </c:pt>
                <c:pt idx="1462">
                  <c:v>43864</c:v>
                </c:pt>
                <c:pt idx="1463">
                  <c:v>43865</c:v>
                </c:pt>
                <c:pt idx="1464">
                  <c:v>43866</c:v>
                </c:pt>
                <c:pt idx="1465">
                  <c:v>43867</c:v>
                </c:pt>
                <c:pt idx="1466">
                  <c:v>43868</c:v>
                </c:pt>
                <c:pt idx="1467">
                  <c:v>43871</c:v>
                </c:pt>
                <c:pt idx="1468">
                  <c:v>43872</c:v>
                </c:pt>
                <c:pt idx="1469">
                  <c:v>43873</c:v>
                </c:pt>
                <c:pt idx="1470">
                  <c:v>43874</c:v>
                </c:pt>
                <c:pt idx="1471">
                  <c:v>43875</c:v>
                </c:pt>
                <c:pt idx="1472">
                  <c:v>43878</c:v>
                </c:pt>
                <c:pt idx="1473">
                  <c:v>43879</c:v>
                </c:pt>
                <c:pt idx="1474">
                  <c:v>43880</c:v>
                </c:pt>
                <c:pt idx="1475">
                  <c:v>43881</c:v>
                </c:pt>
                <c:pt idx="1476">
                  <c:v>43882</c:v>
                </c:pt>
                <c:pt idx="1477">
                  <c:v>43885</c:v>
                </c:pt>
                <c:pt idx="1478">
                  <c:v>43886</c:v>
                </c:pt>
                <c:pt idx="1479">
                  <c:v>43887</c:v>
                </c:pt>
                <c:pt idx="1480">
                  <c:v>43888</c:v>
                </c:pt>
                <c:pt idx="1481">
                  <c:v>43889</c:v>
                </c:pt>
                <c:pt idx="1482">
                  <c:v>43890</c:v>
                </c:pt>
                <c:pt idx="1483">
                  <c:v>43892</c:v>
                </c:pt>
                <c:pt idx="1484">
                  <c:v>43893</c:v>
                </c:pt>
                <c:pt idx="1485">
                  <c:v>43894</c:v>
                </c:pt>
                <c:pt idx="1486">
                  <c:v>43895</c:v>
                </c:pt>
                <c:pt idx="1487">
                  <c:v>43896</c:v>
                </c:pt>
                <c:pt idx="1488">
                  <c:v>43899</c:v>
                </c:pt>
                <c:pt idx="1489">
                  <c:v>43900</c:v>
                </c:pt>
                <c:pt idx="1490">
                  <c:v>43901</c:v>
                </c:pt>
                <c:pt idx="1491">
                  <c:v>43902</c:v>
                </c:pt>
                <c:pt idx="1492">
                  <c:v>43903</c:v>
                </c:pt>
                <c:pt idx="1493">
                  <c:v>43906</c:v>
                </c:pt>
                <c:pt idx="1494">
                  <c:v>43907</c:v>
                </c:pt>
                <c:pt idx="1495">
                  <c:v>43908</c:v>
                </c:pt>
                <c:pt idx="1496">
                  <c:v>43909</c:v>
                </c:pt>
                <c:pt idx="1497">
                  <c:v>43910</c:v>
                </c:pt>
                <c:pt idx="1498">
                  <c:v>43913</c:v>
                </c:pt>
                <c:pt idx="1499">
                  <c:v>43914</c:v>
                </c:pt>
                <c:pt idx="1500">
                  <c:v>43915</c:v>
                </c:pt>
                <c:pt idx="1501">
                  <c:v>43916</c:v>
                </c:pt>
                <c:pt idx="1502">
                  <c:v>43917</c:v>
                </c:pt>
                <c:pt idx="1503">
                  <c:v>43920</c:v>
                </c:pt>
                <c:pt idx="1504">
                  <c:v>43921</c:v>
                </c:pt>
                <c:pt idx="1505">
                  <c:v>43922</c:v>
                </c:pt>
                <c:pt idx="1506">
                  <c:v>43923</c:v>
                </c:pt>
                <c:pt idx="1507">
                  <c:v>43924</c:v>
                </c:pt>
                <c:pt idx="1508">
                  <c:v>43927</c:v>
                </c:pt>
                <c:pt idx="1509">
                  <c:v>43928</c:v>
                </c:pt>
                <c:pt idx="1510">
                  <c:v>43929</c:v>
                </c:pt>
                <c:pt idx="1511">
                  <c:v>43930</c:v>
                </c:pt>
                <c:pt idx="1512">
                  <c:v>43934</c:v>
                </c:pt>
                <c:pt idx="1513">
                  <c:v>43935</c:v>
                </c:pt>
                <c:pt idx="1514">
                  <c:v>43936</c:v>
                </c:pt>
                <c:pt idx="1515">
                  <c:v>43937</c:v>
                </c:pt>
                <c:pt idx="1516">
                  <c:v>43938</c:v>
                </c:pt>
                <c:pt idx="1517">
                  <c:v>43941</c:v>
                </c:pt>
                <c:pt idx="1518">
                  <c:v>43942</c:v>
                </c:pt>
                <c:pt idx="1519">
                  <c:v>43943</c:v>
                </c:pt>
                <c:pt idx="1520">
                  <c:v>43944</c:v>
                </c:pt>
                <c:pt idx="1521">
                  <c:v>43945</c:v>
                </c:pt>
                <c:pt idx="1522">
                  <c:v>43948</c:v>
                </c:pt>
                <c:pt idx="1523">
                  <c:v>43949</c:v>
                </c:pt>
                <c:pt idx="1524">
                  <c:v>43950</c:v>
                </c:pt>
                <c:pt idx="1525">
                  <c:v>43951</c:v>
                </c:pt>
                <c:pt idx="1526">
                  <c:v>43952</c:v>
                </c:pt>
                <c:pt idx="1527">
                  <c:v>43955</c:v>
                </c:pt>
                <c:pt idx="1528">
                  <c:v>43956</c:v>
                </c:pt>
                <c:pt idx="1529">
                  <c:v>43957</c:v>
                </c:pt>
                <c:pt idx="1530">
                  <c:v>43958</c:v>
                </c:pt>
                <c:pt idx="1531">
                  <c:v>43959</c:v>
                </c:pt>
                <c:pt idx="1532">
                  <c:v>43962</c:v>
                </c:pt>
                <c:pt idx="1533">
                  <c:v>43963</c:v>
                </c:pt>
                <c:pt idx="1534">
                  <c:v>43964</c:v>
                </c:pt>
                <c:pt idx="1535">
                  <c:v>43965</c:v>
                </c:pt>
                <c:pt idx="1536">
                  <c:v>43966</c:v>
                </c:pt>
                <c:pt idx="1537">
                  <c:v>43969</c:v>
                </c:pt>
                <c:pt idx="1538">
                  <c:v>43970</c:v>
                </c:pt>
                <c:pt idx="1539">
                  <c:v>43971</c:v>
                </c:pt>
                <c:pt idx="1540">
                  <c:v>43972</c:v>
                </c:pt>
                <c:pt idx="1541">
                  <c:v>43973</c:v>
                </c:pt>
                <c:pt idx="1542">
                  <c:v>43976</c:v>
                </c:pt>
                <c:pt idx="1543">
                  <c:v>43977</c:v>
                </c:pt>
                <c:pt idx="1544">
                  <c:v>43978</c:v>
                </c:pt>
                <c:pt idx="1545">
                  <c:v>43979</c:v>
                </c:pt>
                <c:pt idx="1546">
                  <c:v>43980</c:v>
                </c:pt>
                <c:pt idx="1547">
                  <c:v>43982</c:v>
                </c:pt>
                <c:pt idx="1548">
                  <c:v>43983</c:v>
                </c:pt>
                <c:pt idx="1549">
                  <c:v>43984</c:v>
                </c:pt>
                <c:pt idx="1550">
                  <c:v>43985</c:v>
                </c:pt>
                <c:pt idx="1551">
                  <c:v>43986</c:v>
                </c:pt>
                <c:pt idx="1552">
                  <c:v>43987</c:v>
                </c:pt>
                <c:pt idx="1553">
                  <c:v>43990</c:v>
                </c:pt>
                <c:pt idx="1554">
                  <c:v>43991</c:v>
                </c:pt>
                <c:pt idx="1555">
                  <c:v>43992</c:v>
                </c:pt>
                <c:pt idx="1556">
                  <c:v>43993</c:v>
                </c:pt>
                <c:pt idx="1557">
                  <c:v>43994</c:v>
                </c:pt>
                <c:pt idx="1558">
                  <c:v>43997</c:v>
                </c:pt>
                <c:pt idx="1559">
                  <c:v>43998</c:v>
                </c:pt>
                <c:pt idx="1560">
                  <c:v>43999</c:v>
                </c:pt>
                <c:pt idx="1561">
                  <c:v>44000</c:v>
                </c:pt>
                <c:pt idx="1562">
                  <c:v>44001</c:v>
                </c:pt>
                <c:pt idx="1563">
                  <c:v>44004</c:v>
                </c:pt>
                <c:pt idx="1564">
                  <c:v>44005</c:v>
                </c:pt>
                <c:pt idx="1565">
                  <c:v>44006</c:v>
                </c:pt>
                <c:pt idx="1566">
                  <c:v>44007</c:v>
                </c:pt>
                <c:pt idx="1567">
                  <c:v>44008</c:v>
                </c:pt>
                <c:pt idx="1568">
                  <c:v>44011</c:v>
                </c:pt>
                <c:pt idx="1569">
                  <c:v>44012</c:v>
                </c:pt>
                <c:pt idx="1570">
                  <c:v>44013</c:v>
                </c:pt>
                <c:pt idx="1571">
                  <c:v>44014</c:v>
                </c:pt>
                <c:pt idx="1572">
                  <c:v>44015</c:v>
                </c:pt>
                <c:pt idx="1573">
                  <c:v>44018</c:v>
                </c:pt>
                <c:pt idx="1574">
                  <c:v>44019</c:v>
                </c:pt>
                <c:pt idx="1575">
                  <c:v>44020</c:v>
                </c:pt>
                <c:pt idx="1576">
                  <c:v>44021</c:v>
                </c:pt>
                <c:pt idx="1577">
                  <c:v>44022</c:v>
                </c:pt>
                <c:pt idx="1578">
                  <c:v>44025</c:v>
                </c:pt>
                <c:pt idx="1579">
                  <c:v>44026</c:v>
                </c:pt>
                <c:pt idx="1580">
                  <c:v>44027</c:v>
                </c:pt>
                <c:pt idx="1581">
                  <c:v>44028</c:v>
                </c:pt>
                <c:pt idx="1582">
                  <c:v>44029</c:v>
                </c:pt>
                <c:pt idx="1583">
                  <c:v>44032</c:v>
                </c:pt>
                <c:pt idx="1584">
                  <c:v>44033</c:v>
                </c:pt>
                <c:pt idx="1585">
                  <c:v>44034</c:v>
                </c:pt>
                <c:pt idx="1586">
                  <c:v>44035</c:v>
                </c:pt>
                <c:pt idx="1587">
                  <c:v>44036</c:v>
                </c:pt>
                <c:pt idx="1588">
                  <c:v>44039</c:v>
                </c:pt>
                <c:pt idx="1589">
                  <c:v>44040</c:v>
                </c:pt>
                <c:pt idx="1590">
                  <c:v>44041</c:v>
                </c:pt>
                <c:pt idx="1591">
                  <c:v>44042</c:v>
                </c:pt>
                <c:pt idx="1592">
                  <c:v>44043</c:v>
                </c:pt>
                <c:pt idx="1593">
                  <c:v>44046</c:v>
                </c:pt>
                <c:pt idx="1594">
                  <c:v>44047</c:v>
                </c:pt>
                <c:pt idx="1595">
                  <c:v>44048</c:v>
                </c:pt>
                <c:pt idx="1596">
                  <c:v>44049</c:v>
                </c:pt>
                <c:pt idx="1597">
                  <c:v>44050</c:v>
                </c:pt>
                <c:pt idx="1598">
                  <c:v>44053</c:v>
                </c:pt>
                <c:pt idx="1599">
                  <c:v>44054</c:v>
                </c:pt>
                <c:pt idx="1600">
                  <c:v>44055</c:v>
                </c:pt>
                <c:pt idx="1601">
                  <c:v>44056</c:v>
                </c:pt>
                <c:pt idx="1602">
                  <c:v>44057</c:v>
                </c:pt>
                <c:pt idx="1603">
                  <c:v>44060</c:v>
                </c:pt>
                <c:pt idx="1604">
                  <c:v>44061</c:v>
                </c:pt>
                <c:pt idx="1605">
                  <c:v>44062</c:v>
                </c:pt>
                <c:pt idx="1606">
                  <c:v>44063</c:v>
                </c:pt>
                <c:pt idx="1607">
                  <c:v>44064</c:v>
                </c:pt>
                <c:pt idx="1608">
                  <c:v>44067</c:v>
                </c:pt>
                <c:pt idx="1609">
                  <c:v>44068</c:v>
                </c:pt>
                <c:pt idx="1610">
                  <c:v>44069</c:v>
                </c:pt>
                <c:pt idx="1611">
                  <c:v>44070</c:v>
                </c:pt>
                <c:pt idx="1612">
                  <c:v>44071</c:v>
                </c:pt>
                <c:pt idx="1613">
                  <c:v>44074</c:v>
                </c:pt>
                <c:pt idx="1614">
                  <c:v>44075</c:v>
                </c:pt>
                <c:pt idx="1615">
                  <c:v>44076</c:v>
                </c:pt>
                <c:pt idx="1616">
                  <c:v>44077</c:v>
                </c:pt>
                <c:pt idx="1617">
                  <c:v>44078</c:v>
                </c:pt>
                <c:pt idx="1618">
                  <c:v>44081</c:v>
                </c:pt>
                <c:pt idx="1619">
                  <c:v>44082</c:v>
                </c:pt>
                <c:pt idx="1620">
                  <c:v>44083</c:v>
                </c:pt>
                <c:pt idx="1621">
                  <c:v>44084</c:v>
                </c:pt>
                <c:pt idx="1622">
                  <c:v>44085</c:v>
                </c:pt>
                <c:pt idx="1623">
                  <c:v>44088</c:v>
                </c:pt>
                <c:pt idx="1624">
                  <c:v>44089</c:v>
                </c:pt>
                <c:pt idx="1625">
                  <c:v>44090</c:v>
                </c:pt>
                <c:pt idx="1626">
                  <c:v>44091</c:v>
                </c:pt>
                <c:pt idx="1627">
                  <c:v>44092</c:v>
                </c:pt>
                <c:pt idx="1628">
                  <c:v>44095</c:v>
                </c:pt>
                <c:pt idx="1629">
                  <c:v>44096</c:v>
                </c:pt>
                <c:pt idx="1630">
                  <c:v>44097</c:v>
                </c:pt>
                <c:pt idx="1631">
                  <c:v>44098</c:v>
                </c:pt>
                <c:pt idx="1632">
                  <c:v>44099</c:v>
                </c:pt>
                <c:pt idx="1633">
                  <c:v>44102</c:v>
                </c:pt>
                <c:pt idx="1634">
                  <c:v>44103</c:v>
                </c:pt>
                <c:pt idx="1635">
                  <c:v>44104</c:v>
                </c:pt>
                <c:pt idx="1636">
                  <c:v>44105</c:v>
                </c:pt>
                <c:pt idx="1637">
                  <c:v>44106</c:v>
                </c:pt>
                <c:pt idx="1638">
                  <c:v>44109</c:v>
                </c:pt>
                <c:pt idx="1639">
                  <c:v>44110</c:v>
                </c:pt>
                <c:pt idx="1640">
                  <c:v>44111</c:v>
                </c:pt>
                <c:pt idx="1641">
                  <c:v>44112</c:v>
                </c:pt>
                <c:pt idx="1642">
                  <c:v>44113</c:v>
                </c:pt>
                <c:pt idx="1643">
                  <c:v>44116</c:v>
                </c:pt>
                <c:pt idx="1644">
                  <c:v>44117</c:v>
                </c:pt>
                <c:pt idx="1645">
                  <c:v>44118</c:v>
                </c:pt>
                <c:pt idx="1646">
                  <c:v>44119</c:v>
                </c:pt>
                <c:pt idx="1647">
                  <c:v>44120</c:v>
                </c:pt>
                <c:pt idx="1648">
                  <c:v>44123</c:v>
                </c:pt>
                <c:pt idx="1649">
                  <c:v>44124</c:v>
                </c:pt>
                <c:pt idx="1650">
                  <c:v>44125</c:v>
                </c:pt>
                <c:pt idx="1651">
                  <c:v>44126</c:v>
                </c:pt>
                <c:pt idx="1652">
                  <c:v>44127</c:v>
                </c:pt>
                <c:pt idx="1653">
                  <c:v>44130</c:v>
                </c:pt>
                <c:pt idx="1654">
                  <c:v>44131</c:v>
                </c:pt>
                <c:pt idx="1655">
                  <c:v>44132</c:v>
                </c:pt>
                <c:pt idx="1656">
                  <c:v>44133</c:v>
                </c:pt>
                <c:pt idx="1657">
                  <c:v>44134</c:v>
                </c:pt>
                <c:pt idx="1658">
                  <c:v>44135</c:v>
                </c:pt>
                <c:pt idx="1659">
                  <c:v>44137</c:v>
                </c:pt>
                <c:pt idx="1660">
                  <c:v>44138</c:v>
                </c:pt>
                <c:pt idx="1661">
                  <c:v>44139</c:v>
                </c:pt>
                <c:pt idx="1662">
                  <c:v>44140</c:v>
                </c:pt>
                <c:pt idx="1663">
                  <c:v>44141</c:v>
                </c:pt>
                <c:pt idx="1664">
                  <c:v>44144</c:v>
                </c:pt>
                <c:pt idx="1665">
                  <c:v>44145</c:v>
                </c:pt>
                <c:pt idx="1666">
                  <c:v>44146</c:v>
                </c:pt>
                <c:pt idx="1667">
                  <c:v>44147</c:v>
                </c:pt>
                <c:pt idx="1668">
                  <c:v>44148</c:v>
                </c:pt>
                <c:pt idx="1669">
                  <c:v>44151</c:v>
                </c:pt>
                <c:pt idx="1670">
                  <c:v>44152</c:v>
                </c:pt>
                <c:pt idx="1671">
                  <c:v>44153</c:v>
                </c:pt>
                <c:pt idx="1672">
                  <c:v>44154</c:v>
                </c:pt>
                <c:pt idx="1673">
                  <c:v>44155</c:v>
                </c:pt>
                <c:pt idx="1674">
                  <c:v>44158</c:v>
                </c:pt>
                <c:pt idx="1675">
                  <c:v>44159</c:v>
                </c:pt>
                <c:pt idx="1676">
                  <c:v>44160</c:v>
                </c:pt>
                <c:pt idx="1677">
                  <c:v>44161</c:v>
                </c:pt>
                <c:pt idx="1678">
                  <c:v>44162</c:v>
                </c:pt>
                <c:pt idx="1679">
                  <c:v>44165</c:v>
                </c:pt>
                <c:pt idx="1680">
                  <c:v>44166</c:v>
                </c:pt>
                <c:pt idx="1681">
                  <c:v>44167</c:v>
                </c:pt>
                <c:pt idx="1682">
                  <c:v>44168</c:v>
                </c:pt>
                <c:pt idx="1683">
                  <c:v>44169</c:v>
                </c:pt>
                <c:pt idx="1684">
                  <c:v>44172</c:v>
                </c:pt>
                <c:pt idx="1685">
                  <c:v>44173</c:v>
                </c:pt>
                <c:pt idx="1686">
                  <c:v>44174</c:v>
                </c:pt>
                <c:pt idx="1687">
                  <c:v>44175</c:v>
                </c:pt>
                <c:pt idx="1688">
                  <c:v>44176</c:v>
                </c:pt>
                <c:pt idx="1689">
                  <c:v>44179</c:v>
                </c:pt>
                <c:pt idx="1690">
                  <c:v>44180</c:v>
                </c:pt>
                <c:pt idx="1691">
                  <c:v>44181</c:v>
                </c:pt>
                <c:pt idx="1692">
                  <c:v>44182</c:v>
                </c:pt>
                <c:pt idx="1693">
                  <c:v>44183</c:v>
                </c:pt>
                <c:pt idx="1694">
                  <c:v>44186</c:v>
                </c:pt>
                <c:pt idx="1695">
                  <c:v>44187</c:v>
                </c:pt>
                <c:pt idx="1696">
                  <c:v>44188</c:v>
                </c:pt>
                <c:pt idx="1697">
                  <c:v>44189</c:v>
                </c:pt>
                <c:pt idx="1698">
                  <c:v>44193</c:v>
                </c:pt>
                <c:pt idx="1699">
                  <c:v>44194</c:v>
                </c:pt>
                <c:pt idx="1700">
                  <c:v>44195</c:v>
                </c:pt>
                <c:pt idx="1701">
                  <c:v>44196</c:v>
                </c:pt>
                <c:pt idx="1702">
                  <c:v>44200</c:v>
                </c:pt>
                <c:pt idx="1703">
                  <c:v>44201</c:v>
                </c:pt>
                <c:pt idx="1704">
                  <c:v>44202</c:v>
                </c:pt>
                <c:pt idx="1705">
                  <c:v>44203</c:v>
                </c:pt>
                <c:pt idx="1706">
                  <c:v>44204</c:v>
                </c:pt>
                <c:pt idx="1707">
                  <c:v>44207</c:v>
                </c:pt>
                <c:pt idx="1708">
                  <c:v>44208</c:v>
                </c:pt>
                <c:pt idx="1709">
                  <c:v>44209</c:v>
                </c:pt>
                <c:pt idx="1710">
                  <c:v>44210</c:v>
                </c:pt>
                <c:pt idx="1711">
                  <c:v>44211</c:v>
                </c:pt>
                <c:pt idx="1712">
                  <c:v>44214</c:v>
                </c:pt>
                <c:pt idx="1713">
                  <c:v>44215</c:v>
                </c:pt>
                <c:pt idx="1714">
                  <c:v>44216</c:v>
                </c:pt>
                <c:pt idx="1715">
                  <c:v>44217</c:v>
                </c:pt>
                <c:pt idx="1716">
                  <c:v>44218</c:v>
                </c:pt>
                <c:pt idx="1717">
                  <c:v>44221</c:v>
                </c:pt>
                <c:pt idx="1718">
                  <c:v>44222</c:v>
                </c:pt>
                <c:pt idx="1719">
                  <c:v>44223</c:v>
                </c:pt>
                <c:pt idx="1720">
                  <c:v>44224</c:v>
                </c:pt>
                <c:pt idx="1721">
                  <c:v>44225</c:v>
                </c:pt>
                <c:pt idx="1722">
                  <c:v>44227</c:v>
                </c:pt>
                <c:pt idx="1723">
                  <c:v>44228</c:v>
                </c:pt>
                <c:pt idx="1724">
                  <c:v>44229</c:v>
                </c:pt>
                <c:pt idx="1725">
                  <c:v>44230</c:v>
                </c:pt>
                <c:pt idx="1726">
                  <c:v>44231</c:v>
                </c:pt>
                <c:pt idx="1727">
                  <c:v>44232</c:v>
                </c:pt>
                <c:pt idx="1728">
                  <c:v>44235</c:v>
                </c:pt>
                <c:pt idx="1729">
                  <c:v>44236</c:v>
                </c:pt>
                <c:pt idx="1730">
                  <c:v>44237</c:v>
                </c:pt>
                <c:pt idx="1731">
                  <c:v>44238</c:v>
                </c:pt>
                <c:pt idx="1732">
                  <c:v>44239</c:v>
                </c:pt>
                <c:pt idx="1733">
                  <c:v>44242</c:v>
                </c:pt>
                <c:pt idx="1734">
                  <c:v>44243</c:v>
                </c:pt>
                <c:pt idx="1735">
                  <c:v>44244</c:v>
                </c:pt>
                <c:pt idx="1736">
                  <c:v>44245</c:v>
                </c:pt>
                <c:pt idx="1737">
                  <c:v>44246</c:v>
                </c:pt>
                <c:pt idx="1738">
                  <c:v>44249</c:v>
                </c:pt>
                <c:pt idx="1739">
                  <c:v>44250</c:v>
                </c:pt>
                <c:pt idx="1740">
                  <c:v>44251</c:v>
                </c:pt>
                <c:pt idx="1741">
                  <c:v>44252</c:v>
                </c:pt>
                <c:pt idx="1742">
                  <c:v>44253</c:v>
                </c:pt>
                <c:pt idx="1743">
                  <c:v>44255</c:v>
                </c:pt>
                <c:pt idx="1744">
                  <c:v>44256</c:v>
                </c:pt>
                <c:pt idx="1745">
                  <c:v>44257</c:v>
                </c:pt>
                <c:pt idx="1746">
                  <c:v>44258</c:v>
                </c:pt>
                <c:pt idx="1747">
                  <c:v>44259</c:v>
                </c:pt>
                <c:pt idx="1748">
                  <c:v>44260</c:v>
                </c:pt>
                <c:pt idx="1749">
                  <c:v>44263</c:v>
                </c:pt>
                <c:pt idx="1750">
                  <c:v>44264</c:v>
                </c:pt>
                <c:pt idx="1751">
                  <c:v>44265</c:v>
                </c:pt>
                <c:pt idx="1752">
                  <c:v>44266</c:v>
                </c:pt>
                <c:pt idx="1753">
                  <c:v>44267</c:v>
                </c:pt>
                <c:pt idx="1754">
                  <c:v>44270</c:v>
                </c:pt>
                <c:pt idx="1755">
                  <c:v>44271</c:v>
                </c:pt>
                <c:pt idx="1756">
                  <c:v>44272</c:v>
                </c:pt>
                <c:pt idx="1757">
                  <c:v>44273</c:v>
                </c:pt>
                <c:pt idx="1758">
                  <c:v>44274</c:v>
                </c:pt>
                <c:pt idx="1759">
                  <c:v>44277</c:v>
                </c:pt>
                <c:pt idx="1760">
                  <c:v>44278</c:v>
                </c:pt>
                <c:pt idx="1761">
                  <c:v>44279</c:v>
                </c:pt>
                <c:pt idx="1762">
                  <c:v>44280</c:v>
                </c:pt>
                <c:pt idx="1763">
                  <c:v>44281</c:v>
                </c:pt>
                <c:pt idx="1764">
                  <c:v>44284</c:v>
                </c:pt>
                <c:pt idx="1765">
                  <c:v>44285</c:v>
                </c:pt>
                <c:pt idx="1766">
                  <c:v>44286</c:v>
                </c:pt>
                <c:pt idx="1767">
                  <c:v>44287</c:v>
                </c:pt>
                <c:pt idx="1768">
                  <c:v>44291</c:v>
                </c:pt>
                <c:pt idx="1769">
                  <c:v>44292</c:v>
                </c:pt>
                <c:pt idx="1770">
                  <c:v>44293</c:v>
                </c:pt>
                <c:pt idx="1771">
                  <c:v>44294</c:v>
                </c:pt>
                <c:pt idx="1772">
                  <c:v>44295</c:v>
                </c:pt>
                <c:pt idx="1773">
                  <c:v>44298</c:v>
                </c:pt>
                <c:pt idx="1774">
                  <c:v>44299</c:v>
                </c:pt>
                <c:pt idx="1775">
                  <c:v>44300</c:v>
                </c:pt>
                <c:pt idx="1776">
                  <c:v>44301</c:v>
                </c:pt>
                <c:pt idx="1777">
                  <c:v>44302</c:v>
                </c:pt>
                <c:pt idx="1778">
                  <c:v>44305</c:v>
                </c:pt>
                <c:pt idx="1779">
                  <c:v>44306</c:v>
                </c:pt>
                <c:pt idx="1780">
                  <c:v>44307</c:v>
                </c:pt>
                <c:pt idx="1781">
                  <c:v>44308</c:v>
                </c:pt>
                <c:pt idx="1782">
                  <c:v>44309</c:v>
                </c:pt>
                <c:pt idx="1783">
                  <c:v>44312</c:v>
                </c:pt>
                <c:pt idx="1784">
                  <c:v>44313</c:v>
                </c:pt>
                <c:pt idx="1785">
                  <c:v>44314</c:v>
                </c:pt>
                <c:pt idx="1786">
                  <c:v>44315</c:v>
                </c:pt>
                <c:pt idx="1787">
                  <c:v>44316</c:v>
                </c:pt>
                <c:pt idx="1788">
                  <c:v>44319</c:v>
                </c:pt>
                <c:pt idx="1789">
                  <c:v>44320</c:v>
                </c:pt>
                <c:pt idx="1790">
                  <c:v>44321</c:v>
                </c:pt>
                <c:pt idx="1791">
                  <c:v>44322</c:v>
                </c:pt>
                <c:pt idx="1792">
                  <c:v>44323</c:v>
                </c:pt>
                <c:pt idx="1793">
                  <c:v>44326</c:v>
                </c:pt>
                <c:pt idx="1794">
                  <c:v>44327</c:v>
                </c:pt>
                <c:pt idx="1795">
                  <c:v>44328</c:v>
                </c:pt>
                <c:pt idx="1796">
                  <c:v>44329</c:v>
                </c:pt>
                <c:pt idx="1797">
                  <c:v>44330</c:v>
                </c:pt>
                <c:pt idx="1798">
                  <c:v>44333</c:v>
                </c:pt>
                <c:pt idx="1799">
                  <c:v>44334</c:v>
                </c:pt>
                <c:pt idx="1800">
                  <c:v>44335</c:v>
                </c:pt>
                <c:pt idx="1801">
                  <c:v>44336</c:v>
                </c:pt>
                <c:pt idx="1802">
                  <c:v>44337</c:v>
                </c:pt>
                <c:pt idx="1803">
                  <c:v>44340</c:v>
                </c:pt>
                <c:pt idx="1804">
                  <c:v>44341</c:v>
                </c:pt>
                <c:pt idx="1805">
                  <c:v>44342</c:v>
                </c:pt>
                <c:pt idx="1806">
                  <c:v>44343</c:v>
                </c:pt>
                <c:pt idx="1807">
                  <c:v>44344</c:v>
                </c:pt>
                <c:pt idx="1808">
                  <c:v>44347</c:v>
                </c:pt>
                <c:pt idx="1809">
                  <c:v>44348</c:v>
                </c:pt>
                <c:pt idx="1810">
                  <c:v>44349</c:v>
                </c:pt>
                <c:pt idx="1811">
                  <c:v>44350</c:v>
                </c:pt>
                <c:pt idx="1812">
                  <c:v>44351</c:v>
                </c:pt>
                <c:pt idx="1813">
                  <c:v>44354</c:v>
                </c:pt>
                <c:pt idx="1814">
                  <c:v>44355</c:v>
                </c:pt>
                <c:pt idx="1815">
                  <c:v>44356</c:v>
                </c:pt>
                <c:pt idx="1816">
                  <c:v>44357</c:v>
                </c:pt>
                <c:pt idx="1817">
                  <c:v>44358</c:v>
                </c:pt>
                <c:pt idx="1818">
                  <c:v>44361</c:v>
                </c:pt>
                <c:pt idx="1819">
                  <c:v>44362</c:v>
                </c:pt>
                <c:pt idx="1820">
                  <c:v>44363</c:v>
                </c:pt>
                <c:pt idx="1821">
                  <c:v>44364</c:v>
                </c:pt>
                <c:pt idx="1822">
                  <c:v>44365</c:v>
                </c:pt>
                <c:pt idx="1823">
                  <c:v>44368</c:v>
                </c:pt>
                <c:pt idx="1824">
                  <c:v>44369</c:v>
                </c:pt>
                <c:pt idx="1825">
                  <c:v>44370</c:v>
                </c:pt>
                <c:pt idx="1826">
                  <c:v>44371</c:v>
                </c:pt>
                <c:pt idx="1827">
                  <c:v>44372</c:v>
                </c:pt>
                <c:pt idx="1828">
                  <c:v>44375</c:v>
                </c:pt>
                <c:pt idx="1829">
                  <c:v>44376</c:v>
                </c:pt>
                <c:pt idx="1830">
                  <c:v>44377</c:v>
                </c:pt>
                <c:pt idx="1831">
                  <c:v>44378</c:v>
                </c:pt>
                <c:pt idx="1832">
                  <c:v>44379</c:v>
                </c:pt>
                <c:pt idx="1833">
                  <c:v>44382</c:v>
                </c:pt>
                <c:pt idx="1834">
                  <c:v>44383</c:v>
                </c:pt>
                <c:pt idx="1835">
                  <c:v>44384</c:v>
                </c:pt>
                <c:pt idx="1836">
                  <c:v>44385</c:v>
                </c:pt>
                <c:pt idx="1837">
                  <c:v>44386</c:v>
                </c:pt>
                <c:pt idx="1838">
                  <c:v>44389</c:v>
                </c:pt>
                <c:pt idx="1839">
                  <c:v>44390</c:v>
                </c:pt>
                <c:pt idx="1840">
                  <c:v>44391</c:v>
                </c:pt>
                <c:pt idx="1841">
                  <c:v>44392</c:v>
                </c:pt>
                <c:pt idx="1842">
                  <c:v>44393</c:v>
                </c:pt>
                <c:pt idx="1843">
                  <c:v>44396</c:v>
                </c:pt>
                <c:pt idx="1844">
                  <c:v>44397</c:v>
                </c:pt>
                <c:pt idx="1845">
                  <c:v>44398</c:v>
                </c:pt>
                <c:pt idx="1846">
                  <c:v>44399</c:v>
                </c:pt>
                <c:pt idx="1847">
                  <c:v>44400</c:v>
                </c:pt>
                <c:pt idx="1848">
                  <c:v>44403</c:v>
                </c:pt>
                <c:pt idx="1849">
                  <c:v>44404</c:v>
                </c:pt>
                <c:pt idx="1850">
                  <c:v>44405</c:v>
                </c:pt>
                <c:pt idx="1851">
                  <c:v>44406</c:v>
                </c:pt>
                <c:pt idx="1852">
                  <c:v>44407</c:v>
                </c:pt>
                <c:pt idx="1853">
                  <c:v>44408</c:v>
                </c:pt>
                <c:pt idx="1854">
                  <c:v>44410</c:v>
                </c:pt>
                <c:pt idx="1855">
                  <c:v>44411</c:v>
                </c:pt>
                <c:pt idx="1856">
                  <c:v>44412</c:v>
                </c:pt>
                <c:pt idx="1857">
                  <c:v>44413</c:v>
                </c:pt>
                <c:pt idx="1858">
                  <c:v>44414</c:v>
                </c:pt>
                <c:pt idx="1859">
                  <c:v>44417</c:v>
                </c:pt>
                <c:pt idx="1860">
                  <c:v>44418</c:v>
                </c:pt>
                <c:pt idx="1861">
                  <c:v>44419</c:v>
                </c:pt>
                <c:pt idx="1862">
                  <c:v>44420</c:v>
                </c:pt>
                <c:pt idx="1863">
                  <c:v>44421</c:v>
                </c:pt>
                <c:pt idx="1864">
                  <c:v>44424</c:v>
                </c:pt>
                <c:pt idx="1865">
                  <c:v>44425</c:v>
                </c:pt>
                <c:pt idx="1866">
                  <c:v>44426</c:v>
                </c:pt>
                <c:pt idx="1867">
                  <c:v>44427</c:v>
                </c:pt>
                <c:pt idx="1868">
                  <c:v>44428</c:v>
                </c:pt>
                <c:pt idx="1869">
                  <c:v>44431</c:v>
                </c:pt>
                <c:pt idx="1870">
                  <c:v>44432</c:v>
                </c:pt>
                <c:pt idx="1871">
                  <c:v>44433</c:v>
                </c:pt>
                <c:pt idx="1872">
                  <c:v>44434</c:v>
                </c:pt>
                <c:pt idx="1873">
                  <c:v>44435</c:v>
                </c:pt>
                <c:pt idx="1874">
                  <c:v>44438</c:v>
                </c:pt>
                <c:pt idx="1875">
                  <c:v>44439</c:v>
                </c:pt>
                <c:pt idx="1876">
                  <c:v>44440</c:v>
                </c:pt>
                <c:pt idx="1877">
                  <c:v>44441</c:v>
                </c:pt>
                <c:pt idx="1878">
                  <c:v>44442</c:v>
                </c:pt>
                <c:pt idx="1879">
                  <c:v>44445</c:v>
                </c:pt>
                <c:pt idx="1880">
                  <c:v>44446</c:v>
                </c:pt>
                <c:pt idx="1881">
                  <c:v>44447</c:v>
                </c:pt>
                <c:pt idx="1882">
                  <c:v>44448</c:v>
                </c:pt>
                <c:pt idx="1883">
                  <c:v>44449</c:v>
                </c:pt>
                <c:pt idx="1884">
                  <c:v>44452</c:v>
                </c:pt>
                <c:pt idx="1885">
                  <c:v>44453</c:v>
                </c:pt>
                <c:pt idx="1886">
                  <c:v>44454</c:v>
                </c:pt>
                <c:pt idx="1887">
                  <c:v>44455</c:v>
                </c:pt>
                <c:pt idx="1888">
                  <c:v>44456</c:v>
                </c:pt>
                <c:pt idx="1889">
                  <c:v>44459</c:v>
                </c:pt>
                <c:pt idx="1890">
                  <c:v>44460</c:v>
                </c:pt>
                <c:pt idx="1891">
                  <c:v>44461</c:v>
                </c:pt>
                <c:pt idx="1892">
                  <c:v>44462</c:v>
                </c:pt>
                <c:pt idx="1893">
                  <c:v>44463</c:v>
                </c:pt>
                <c:pt idx="1894">
                  <c:v>44466</c:v>
                </c:pt>
                <c:pt idx="1895">
                  <c:v>44467</c:v>
                </c:pt>
                <c:pt idx="1896">
                  <c:v>44468</c:v>
                </c:pt>
                <c:pt idx="1897">
                  <c:v>44469</c:v>
                </c:pt>
                <c:pt idx="1898">
                  <c:v>44470</c:v>
                </c:pt>
                <c:pt idx="1899">
                  <c:v>44473</c:v>
                </c:pt>
                <c:pt idx="1900">
                  <c:v>44474</c:v>
                </c:pt>
                <c:pt idx="1901">
                  <c:v>44475</c:v>
                </c:pt>
                <c:pt idx="1902">
                  <c:v>44476</c:v>
                </c:pt>
                <c:pt idx="1903">
                  <c:v>44477</c:v>
                </c:pt>
                <c:pt idx="1904">
                  <c:v>44480</c:v>
                </c:pt>
                <c:pt idx="1905">
                  <c:v>44481</c:v>
                </c:pt>
                <c:pt idx="1906">
                  <c:v>44482</c:v>
                </c:pt>
                <c:pt idx="1907">
                  <c:v>44483</c:v>
                </c:pt>
                <c:pt idx="1908">
                  <c:v>44484</c:v>
                </c:pt>
                <c:pt idx="1909">
                  <c:v>44487</c:v>
                </c:pt>
                <c:pt idx="1910">
                  <c:v>44488</c:v>
                </c:pt>
                <c:pt idx="1911">
                  <c:v>44489</c:v>
                </c:pt>
                <c:pt idx="1912">
                  <c:v>44490</c:v>
                </c:pt>
                <c:pt idx="1913">
                  <c:v>44491</c:v>
                </c:pt>
                <c:pt idx="1914">
                  <c:v>44494</c:v>
                </c:pt>
                <c:pt idx="1915">
                  <c:v>44495</c:v>
                </c:pt>
                <c:pt idx="1916">
                  <c:v>44496</c:v>
                </c:pt>
                <c:pt idx="1917">
                  <c:v>44497</c:v>
                </c:pt>
                <c:pt idx="1918">
                  <c:v>44498</c:v>
                </c:pt>
                <c:pt idx="1919">
                  <c:v>44500</c:v>
                </c:pt>
                <c:pt idx="1920">
                  <c:v>44501</c:v>
                </c:pt>
                <c:pt idx="1921">
                  <c:v>44502</c:v>
                </c:pt>
                <c:pt idx="1922">
                  <c:v>44503</c:v>
                </c:pt>
                <c:pt idx="1923">
                  <c:v>44504</c:v>
                </c:pt>
                <c:pt idx="1924">
                  <c:v>44505</c:v>
                </c:pt>
                <c:pt idx="1925">
                  <c:v>44508</c:v>
                </c:pt>
                <c:pt idx="1926">
                  <c:v>44509</c:v>
                </c:pt>
                <c:pt idx="1927">
                  <c:v>44510</c:v>
                </c:pt>
                <c:pt idx="1928">
                  <c:v>44511</c:v>
                </c:pt>
                <c:pt idx="1929">
                  <c:v>44512</c:v>
                </c:pt>
                <c:pt idx="1930">
                  <c:v>44515</c:v>
                </c:pt>
                <c:pt idx="1931">
                  <c:v>44516</c:v>
                </c:pt>
                <c:pt idx="1932">
                  <c:v>44517</c:v>
                </c:pt>
                <c:pt idx="1933">
                  <c:v>44518</c:v>
                </c:pt>
                <c:pt idx="1934">
                  <c:v>44519</c:v>
                </c:pt>
                <c:pt idx="1935">
                  <c:v>44522</c:v>
                </c:pt>
                <c:pt idx="1936">
                  <c:v>44523</c:v>
                </c:pt>
                <c:pt idx="1937">
                  <c:v>44524</c:v>
                </c:pt>
                <c:pt idx="1938">
                  <c:v>44525</c:v>
                </c:pt>
                <c:pt idx="1939">
                  <c:v>44526</c:v>
                </c:pt>
                <c:pt idx="1940">
                  <c:v>44529</c:v>
                </c:pt>
                <c:pt idx="1941">
                  <c:v>44530</c:v>
                </c:pt>
                <c:pt idx="1942">
                  <c:v>44531</c:v>
                </c:pt>
                <c:pt idx="1943">
                  <c:v>44532</c:v>
                </c:pt>
                <c:pt idx="1944">
                  <c:v>44533</c:v>
                </c:pt>
                <c:pt idx="1945">
                  <c:v>44536</c:v>
                </c:pt>
                <c:pt idx="1946">
                  <c:v>44537</c:v>
                </c:pt>
                <c:pt idx="1947">
                  <c:v>44538</c:v>
                </c:pt>
                <c:pt idx="1948">
                  <c:v>44539</c:v>
                </c:pt>
                <c:pt idx="1949">
                  <c:v>44540</c:v>
                </c:pt>
                <c:pt idx="1950">
                  <c:v>44543</c:v>
                </c:pt>
                <c:pt idx="1951">
                  <c:v>44544</c:v>
                </c:pt>
                <c:pt idx="1952">
                  <c:v>44545</c:v>
                </c:pt>
                <c:pt idx="1953">
                  <c:v>44546</c:v>
                </c:pt>
                <c:pt idx="1954">
                  <c:v>44547</c:v>
                </c:pt>
                <c:pt idx="1955">
                  <c:v>44550</c:v>
                </c:pt>
                <c:pt idx="1956">
                  <c:v>44551</c:v>
                </c:pt>
                <c:pt idx="1957">
                  <c:v>44552</c:v>
                </c:pt>
                <c:pt idx="1958">
                  <c:v>44553</c:v>
                </c:pt>
                <c:pt idx="1959">
                  <c:v>44557</c:v>
                </c:pt>
                <c:pt idx="1960">
                  <c:v>44558</c:v>
                </c:pt>
                <c:pt idx="1961">
                  <c:v>44559</c:v>
                </c:pt>
                <c:pt idx="1962">
                  <c:v>44560</c:v>
                </c:pt>
                <c:pt idx="1963">
                  <c:v>44561</c:v>
                </c:pt>
                <c:pt idx="1964">
                  <c:v>44564</c:v>
                </c:pt>
                <c:pt idx="1965">
                  <c:v>44565</c:v>
                </c:pt>
                <c:pt idx="1966">
                  <c:v>44566</c:v>
                </c:pt>
                <c:pt idx="1967">
                  <c:v>44567</c:v>
                </c:pt>
                <c:pt idx="1968">
                  <c:v>44568</c:v>
                </c:pt>
                <c:pt idx="1969">
                  <c:v>44571</c:v>
                </c:pt>
                <c:pt idx="1970">
                  <c:v>44572</c:v>
                </c:pt>
                <c:pt idx="1971">
                  <c:v>44573</c:v>
                </c:pt>
                <c:pt idx="1972">
                  <c:v>44574</c:v>
                </c:pt>
                <c:pt idx="1973">
                  <c:v>44575</c:v>
                </c:pt>
                <c:pt idx="1974">
                  <c:v>44578</c:v>
                </c:pt>
                <c:pt idx="1975">
                  <c:v>44579</c:v>
                </c:pt>
                <c:pt idx="1976">
                  <c:v>44580</c:v>
                </c:pt>
                <c:pt idx="1977">
                  <c:v>44581</c:v>
                </c:pt>
                <c:pt idx="1978">
                  <c:v>44582</c:v>
                </c:pt>
                <c:pt idx="1979">
                  <c:v>44585</c:v>
                </c:pt>
                <c:pt idx="1980">
                  <c:v>44586</c:v>
                </c:pt>
                <c:pt idx="1981">
                  <c:v>44587</c:v>
                </c:pt>
                <c:pt idx="1982">
                  <c:v>44588</c:v>
                </c:pt>
                <c:pt idx="1983">
                  <c:v>44589</c:v>
                </c:pt>
                <c:pt idx="1984">
                  <c:v>44592</c:v>
                </c:pt>
                <c:pt idx="1985">
                  <c:v>44593</c:v>
                </c:pt>
                <c:pt idx="1986">
                  <c:v>44594</c:v>
                </c:pt>
                <c:pt idx="1987">
                  <c:v>44595</c:v>
                </c:pt>
                <c:pt idx="1988">
                  <c:v>44596</c:v>
                </c:pt>
                <c:pt idx="1989">
                  <c:v>44599</c:v>
                </c:pt>
                <c:pt idx="1990">
                  <c:v>44600</c:v>
                </c:pt>
                <c:pt idx="1991">
                  <c:v>44601</c:v>
                </c:pt>
                <c:pt idx="1992">
                  <c:v>44602</c:v>
                </c:pt>
                <c:pt idx="1993">
                  <c:v>44603</c:v>
                </c:pt>
                <c:pt idx="1994">
                  <c:v>44606</c:v>
                </c:pt>
                <c:pt idx="1995">
                  <c:v>44607</c:v>
                </c:pt>
                <c:pt idx="1996">
                  <c:v>44608</c:v>
                </c:pt>
                <c:pt idx="1997">
                  <c:v>44609</c:v>
                </c:pt>
                <c:pt idx="1998">
                  <c:v>44610</c:v>
                </c:pt>
                <c:pt idx="1999">
                  <c:v>44613</c:v>
                </c:pt>
                <c:pt idx="2000">
                  <c:v>44614</c:v>
                </c:pt>
                <c:pt idx="2001">
                  <c:v>44615</c:v>
                </c:pt>
                <c:pt idx="2002">
                  <c:v>44616</c:v>
                </c:pt>
                <c:pt idx="2003">
                  <c:v>44617</c:v>
                </c:pt>
                <c:pt idx="2004">
                  <c:v>44620</c:v>
                </c:pt>
                <c:pt idx="2005">
                  <c:v>44621</c:v>
                </c:pt>
                <c:pt idx="2006">
                  <c:v>44622</c:v>
                </c:pt>
                <c:pt idx="2007">
                  <c:v>44623</c:v>
                </c:pt>
                <c:pt idx="2008">
                  <c:v>44624</c:v>
                </c:pt>
                <c:pt idx="2009">
                  <c:v>44627</c:v>
                </c:pt>
                <c:pt idx="2010">
                  <c:v>44628</c:v>
                </c:pt>
                <c:pt idx="2011">
                  <c:v>44629</c:v>
                </c:pt>
                <c:pt idx="2012">
                  <c:v>44630</c:v>
                </c:pt>
                <c:pt idx="2013">
                  <c:v>44631</c:v>
                </c:pt>
                <c:pt idx="2014">
                  <c:v>44634</c:v>
                </c:pt>
                <c:pt idx="2015">
                  <c:v>44635</c:v>
                </c:pt>
                <c:pt idx="2016">
                  <c:v>44636</c:v>
                </c:pt>
                <c:pt idx="2017">
                  <c:v>44637</c:v>
                </c:pt>
                <c:pt idx="2018">
                  <c:v>44638</c:v>
                </c:pt>
                <c:pt idx="2019">
                  <c:v>44641</c:v>
                </c:pt>
                <c:pt idx="2020">
                  <c:v>44642</c:v>
                </c:pt>
                <c:pt idx="2021">
                  <c:v>44643</c:v>
                </c:pt>
                <c:pt idx="2022">
                  <c:v>44644</c:v>
                </c:pt>
                <c:pt idx="2023">
                  <c:v>44645</c:v>
                </c:pt>
                <c:pt idx="2024">
                  <c:v>44648</c:v>
                </c:pt>
                <c:pt idx="2025">
                  <c:v>44649</c:v>
                </c:pt>
                <c:pt idx="2026">
                  <c:v>44650</c:v>
                </c:pt>
                <c:pt idx="2027">
                  <c:v>44651</c:v>
                </c:pt>
                <c:pt idx="2028">
                  <c:v>44652</c:v>
                </c:pt>
                <c:pt idx="2029">
                  <c:v>44655</c:v>
                </c:pt>
                <c:pt idx="2030">
                  <c:v>44656</c:v>
                </c:pt>
                <c:pt idx="2031">
                  <c:v>44657</c:v>
                </c:pt>
                <c:pt idx="2032">
                  <c:v>44658</c:v>
                </c:pt>
                <c:pt idx="2033">
                  <c:v>44659</c:v>
                </c:pt>
                <c:pt idx="2034">
                  <c:v>44662</c:v>
                </c:pt>
                <c:pt idx="2035">
                  <c:v>44663</c:v>
                </c:pt>
                <c:pt idx="2036">
                  <c:v>44664</c:v>
                </c:pt>
                <c:pt idx="2037">
                  <c:v>44665</c:v>
                </c:pt>
                <c:pt idx="2038">
                  <c:v>44669</c:v>
                </c:pt>
                <c:pt idx="2039">
                  <c:v>44670</c:v>
                </c:pt>
                <c:pt idx="2040">
                  <c:v>44671</c:v>
                </c:pt>
                <c:pt idx="2041">
                  <c:v>44672</c:v>
                </c:pt>
                <c:pt idx="2042">
                  <c:v>44673</c:v>
                </c:pt>
                <c:pt idx="2043">
                  <c:v>44676</c:v>
                </c:pt>
                <c:pt idx="2044">
                  <c:v>44677</c:v>
                </c:pt>
                <c:pt idx="2045">
                  <c:v>44678</c:v>
                </c:pt>
                <c:pt idx="2046">
                  <c:v>44679</c:v>
                </c:pt>
                <c:pt idx="2047">
                  <c:v>44680</c:v>
                </c:pt>
                <c:pt idx="2048">
                  <c:v>44681</c:v>
                </c:pt>
                <c:pt idx="2049">
                  <c:v>44683</c:v>
                </c:pt>
                <c:pt idx="2050">
                  <c:v>44684</c:v>
                </c:pt>
                <c:pt idx="2051">
                  <c:v>44685</c:v>
                </c:pt>
                <c:pt idx="2052">
                  <c:v>44686</c:v>
                </c:pt>
                <c:pt idx="2053">
                  <c:v>44687</c:v>
                </c:pt>
                <c:pt idx="2054">
                  <c:v>44690</c:v>
                </c:pt>
                <c:pt idx="2055">
                  <c:v>44691</c:v>
                </c:pt>
                <c:pt idx="2056">
                  <c:v>44692</c:v>
                </c:pt>
                <c:pt idx="2057">
                  <c:v>44693</c:v>
                </c:pt>
                <c:pt idx="2058">
                  <c:v>44694</c:v>
                </c:pt>
                <c:pt idx="2059">
                  <c:v>44697</c:v>
                </c:pt>
                <c:pt idx="2060">
                  <c:v>44698</c:v>
                </c:pt>
                <c:pt idx="2061">
                  <c:v>44699</c:v>
                </c:pt>
                <c:pt idx="2062">
                  <c:v>44700</c:v>
                </c:pt>
                <c:pt idx="2063">
                  <c:v>44701</c:v>
                </c:pt>
                <c:pt idx="2064">
                  <c:v>44704</c:v>
                </c:pt>
                <c:pt idx="2065">
                  <c:v>44705</c:v>
                </c:pt>
                <c:pt idx="2066">
                  <c:v>44706</c:v>
                </c:pt>
                <c:pt idx="2067">
                  <c:v>44707</c:v>
                </c:pt>
                <c:pt idx="2068">
                  <c:v>44708</c:v>
                </c:pt>
                <c:pt idx="2069">
                  <c:v>44711</c:v>
                </c:pt>
                <c:pt idx="2070">
                  <c:v>44712</c:v>
                </c:pt>
                <c:pt idx="2071">
                  <c:v>44713</c:v>
                </c:pt>
                <c:pt idx="2072">
                  <c:v>44714</c:v>
                </c:pt>
                <c:pt idx="2073">
                  <c:v>44715</c:v>
                </c:pt>
                <c:pt idx="2074">
                  <c:v>44718</c:v>
                </c:pt>
                <c:pt idx="2075">
                  <c:v>44719</c:v>
                </c:pt>
                <c:pt idx="2076">
                  <c:v>44720</c:v>
                </c:pt>
                <c:pt idx="2077">
                  <c:v>44721</c:v>
                </c:pt>
                <c:pt idx="2078">
                  <c:v>44722</c:v>
                </c:pt>
                <c:pt idx="2079">
                  <c:v>44725</c:v>
                </c:pt>
                <c:pt idx="2080">
                  <c:v>44726</c:v>
                </c:pt>
                <c:pt idx="2081">
                  <c:v>44727</c:v>
                </c:pt>
                <c:pt idx="2082">
                  <c:v>44728</c:v>
                </c:pt>
                <c:pt idx="2083">
                  <c:v>44729</c:v>
                </c:pt>
                <c:pt idx="2084">
                  <c:v>44732</c:v>
                </c:pt>
                <c:pt idx="2085">
                  <c:v>44733</c:v>
                </c:pt>
                <c:pt idx="2086">
                  <c:v>44734</c:v>
                </c:pt>
                <c:pt idx="2087">
                  <c:v>44735</c:v>
                </c:pt>
                <c:pt idx="2088">
                  <c:v>44736</c:v>
                </c:pt>
                <c:pt idx="2089">
                  <c:v>44739</c:v>
                </c:pt>
                <c:pt idx="2090">
                  <c:v>44740</c:v>
                </c:pt>
                <c:pt idx="2091">
                  <c:v>44741</c:v>
                </c:pt>
                <c:pt idx="2092">
                  <c:v>44742</c:v>
                </c:pt>
                <c:pt idx="2093">
                  <c:v>44743</c:v>
                </c:pt>
                <c:pt idx="2094">
                  <c:v>44746</c:v>
                </c:pt>
                <c:pt idx="2095">
                  <c:v>44747</c:v>
                </c:pt>
                <c:pt idx="2096">
                  <c:v>44748</c:v>
                </c:pt>
                <c:pt idx="2097">
                  <c:v>44749</c:v>
                </c:pt>
                <c:pt idx="2098">
                  <c:v>44750</c:v>
                </c:pt>
                <c:pt idx="2099">
                  <c:v>44753</c:v>
                </c:pt>
                <c:pt idx="2100">
                  <c:v>44754</c:v>
                </c:pt>
                <c:pt idx="2101">
                  <c:v>44755</c:v>
                </c:pt>
                <c:pt idx="2102">
                  <c:v>44756</c:v>
                </c:pt>
                <c:pt idx="2103">
                  <c:v>44757</c:v>
                </c:pt>
                <c:pt idx="2104">
                  <c:v>44760</c:v>
                </c:pt>
                <c:pt idx="2105">
                  <c:v>44761</c:v>
                </c:pt>
                <c:pt idx="2106">
                  <c:v>44762</c:v>
                </c:pt>
                <c:pt idx="2107">
                  <c:v>44763</c:v>
                </c:pt>
                <c:pt idx="2108">
                  <c:v>44764</c:v>
                </c:pt>
                <c:pt idx="2109">
                  <c:v>44767</c:v>
                </c:pt>
                <c:pt idx="2110">
                  <c:v>44768</c:v>
                </c:pt>
                <c:pt idx="2111">
                  <c:v>44769</c:v>
                </c:pt>
                <c:pt idx="2112">
                  <c:v>44770</c:v>
                </c:pt>
                <c:pt idx="2113">
                  <c:v>44771</c:v>
                </c:pt>
                <c:pt idx="2114">
                  <c:v>44773</c:v>
                </c:pt>
                <c:pt idx="2115">
                  <c:v>44774</c:v>
                </c:pt>
                <c:pt idx="2116">
                  <c:v>44775</c:v>
                </c:pt>
                <c:pt idx="2117">
                  <c:v>44776</c:v>
                </c:pt>
                <c:pt idx="2118">
                  <c:v>44777</c:v>
                </c:pt>
                <c:pt idx="2119">
                  <c:v>44778</c:v>
                </c:pt>
                <c:pt idx="2120">
                  <c:v>44781</c:v>
                </c:pt>
                <c:pt idx="2121">
                  <c:v>44782</c:v>
                </c:pt>
                <c:pt idx="2122">
                  <c:v>44783</c:v>
                </c:pt>
                <c:pt idx="2123">
                  <c:v>44784</c:v>
                </c:pt>
                <c:pt idx="2124">
                  <c:v>44785</c:v>
                </c:pt>
                <c:pt idx="2125">
                  <c:v>44788</c:v>
                </c:pt>
                <c:pt idx="2126">
                  <c:v>44789</c:v>
                </c:pt>
                <c:pt idx="2127">
                  <c:v>44790</c:v>
                </c:pt>
                <c:pt idx="2128">
                  <c:v>44791</c:v>
                </c:pt>
                <c:pt idx="2129">
                  <c:v>44792</c:v>
                </c:pt>
                <c:pt idx="2130">
                  <c:v>44795</c:v>
                </c:pt>
                <c:pt idx="2131">
                  <c:v>44796</c:v>
                </c:pt>
                <c:pt idx="2132">
                  <c:v>44797</c:v>
                </c:pt>
                <c:pt idx="2133">
                  <c:v>44798</c:v>
                </c:pt>
                <c:pt idx="2134">
                  <c:v>44799</c:v>
                </c:pt>
                <c:pt idx="2135">
                  <c:v>44802</c:v>
                </c:pt>
                <c:pt idx="2136">
                  <c:v>44803</c:v>
                </c:pt>
                <c:pt idx="2137">
                  <c:v>44804</c:v>
                </c:pt>
                <c:pt idx="2138">
                  <c:v>44805</c:v>
                </c:pt>
                <c:pt idx="2139">
                  <c:v>44806</c:v>
                </c:pt>
                <c:pt idx="2140">
                  <c:v>44809</c:v>
                </c:pt>
                <c:pt idx="2141">
                  <c:v>44810</c:v>
                </c:pt>
                <c:pt idx="2142">
                  <c:v>44811</c:v>
                </c:pt>
                <c:pt idx="2143">
                  <c:v>44812</c:v>
                </c:pt>
                <c:pt idx="2144">
                  <c:v>44813</c:v>
                </c:pt>
                <c:pt idx="2145">
                  <c:v>44816</c:v>
                </c:pt>
                <c:pt idx="2146">
                  <c:v>44817</c:v>
                </c:pt>
                <c:pt idx="2147">
                  <c:v>44818</c:v>
                </c:pt>
                <c:pt idx="2148">
                  <c:v>44819</c:v>
                </c:pt>
                <c:pt idx="2149">
                  <c:v>44820</c:v>
                </c:pt>
                <c:pt idx="2150">
                  <c:v>44823</c:v>
                </c:pt>
                <c:pt idx="2151">
                  <c:v>44824</c:v>
                </c:pt>
                <c:pt idx="2152">
                  <c:v>44825</c:v>
                </c:pt>
                <c:pt idx="2153">
                  <c:v>44826</c:v>
                </c:pt>
                <c:pt idx="2154">
                  <c:v>44827</c:v>
                </c:pt>
                <c:pt idx="2155">
                  <c:v>44830</c:v>
                </c:pt>
                <c:pt idx="2156">
                  <c:v>44831</c:v>
                </c:pt>
                <c:pt idx="2157">
                  <c:v>44832</c:v>
                </c:pt>
                <c:pt idx="2158">
                  <c:v>44833</c:v>
                </c:pt>
                <c:pt idx="2159">
                  <c:v>44834</c:v>
                </c:pt>
                <c:pt idx="2160">
                  <c:v>44837</c:v>
                </c:pt>
                <c:pt idx="2161">
                  <c:v>44838</c:v>
                </c:pt>
                <c:pt idx="2162">
                  <c:v>44839</c:v>
                </c:pt>
                <c:pt idx="2163">
                  <c:v>44840</c:v>
                </c:pt>
                <c:pt idx="2164">
                  <c:v>44841</c:v>
                </c:pt>
                <c:pt idx="2165">
                  <c:v>44844</c:v>
                </c:pt>
                <c:pt idx="2166">
                  <c:v>44845</c:v>
                </c:pt>
                <c:pt idx="2167">
                  <c:v>44846</c:v>
                </c:pt>
                <c:pt idx="2168">
                  <c:v>44847</c:v>
                </c:pt>
                <c:pt idx="2169">
                  <c:v>44848</c:v>
                </c:pt>
                <c:pt idx="2170">
                  <c:v>44851</c:v>
                </c:pt>
                <c:pt idx="2171">
                  <c:v>44852</c:v>
                </c:pt>
                <c:pt idx="2172">
                  <c:v>44853</c:v>
                </c:pt>
                <c:pt idx="2173">
                  <c:v>44854</c:v>
                </c:pt>
                <c:pt idx="2174">
                  <c:v>44855</c:v>
                </c:pt>
                <c:pt idx="2175">
                  <c:v>44858</c:v>
                </c:pt>
                <c:pt idx="2176">
                  <c:v>44859</c:v>
                </c:pt>
                <c:pt idx="2177">
                  <c:v>44860</c:v>
                </c:pt>
                <c:pt idx="2178">
                  <c:v>44861</c:v>
                </c:pt>
                <c:pt idx="2179">
                  <c:v>44862</c:v>
                </c:pt>
                <c:pt idx="2180">
                  <c:v>44865</c:v>
                </c:pt>
                <c:pt idx="2181">
                  <c:v>44866</c:v>
                </c:pt>
                <c:pt idx="2182">
                  <c:v>44867</c:v>
                </c:pt>
                <c:pt idx="2183">
                  <c:v>44868</c:v>
                </c:pt>
                <c:pt idx="2184">
                  <c:v>44869</c:v>
                </c:pt>
                <c:pt idx="2185">
                  <c:v>44872</c:v>
                </c:pt>
                <c:pt idx="2186">
                  <c:v>44873</c:v>
                </c:pt>
                <c:pt idx="2187">
                  <c:v>44874</c:v>
                </c:pt>
                <c:pt idx="2188">
                  <c:v>44875</c:v>
                </c:pt>
                <c:pt idx="2189">
                  <c:v>44876</c:v>
                </c:pt>
                <c:pt idx="2190">
                  <c:v>44879</c:v>
                </c:pt>
                <c:pt idx="2191">
                  <c:v>44880</c:v>
                </c:pt>
                <c:pt idx="2192">
                  <c:v>44881</c:v>
                </c:pt>
                <c:pt idx="2193">
                  <c:v>44882</c:v>
                </c:pt>
                <c:pt idx="2194">
                  <c:v>44883</c:v>
                </c:pt>
                <c:pt idx="2195">
                  <c:v>44886</c:v>
                </c:pt>
                <c:pt idx="2196">
                  <c:v>44887</c:v>
                </c:pt>
                <c:pt idx="2197">
                  <c:v>44888</c:v>
                </c:pt>
                <c:pt idx="2198">
                  <c:v>44889</c:v>
                </c:pt>
                <c:pt idx="2199">
                  <c:v>44890</c:v>
                </c:pt>
                <c:pt idx="2200">
                  <c:v>44893</c:v>
                </c:pt>
                <c:pt idx="2201">
                  <c:v>44894</c:v>
                </c:pt>
                <c:pt idx="2202">
                  <c:v>44895</c:v>
                </c:pt>
                <c:pt idx="2203">
                  <c:v>44896</c:v>
                </c:pt>
                <c:pt idx="2204">
                  <c:v>44897</c:v>
                </c:pt>
                <c:pt idx="2205">
                  <c:v>44900</c:v>
                </c:pt>
                <c:pt idx="2206">
                  <c:v>44901</c:v>
                </c:pt>
                <c:pt idx="2207">
                  <c:v>44902</c:v>
                </c:pt>
                <c:pt idx="2208">
                  <c:v>44903</c:v>
                </c:pt>
                <c:pt idx="2209">
                  <c:v>44904</c:v>
                </c:pt>
                <c:pt idx="2210">
                  <c:v>44907</c:v>
                </c:pt>
                <c:pt idx="2211">
                  <c:v>44908</c:v>
                </c:pt>
                <c:pt idx="2212">
                  <c:v>44909</c:v>
                </c:pt>
                <c:pt idx="2213">
                  <c:v>44910</c:v>
                </c:pt>
                <c:pt idx="2214">
                  <c:v>44911</c:v>
                </c:pt>
                <c:pt idx="2215">
                  <c:v>44914</c:v>
                </c:pt>
                <c:pt idx="2216">
                  <c:v>44915</c:v>
                </c:pt>
                <c:pt idx="2217">
                  <c:v>44916</c:v>
                </c:pt>
                <c:pt idx="2218">
                  <c:v>44917</c:v>
                </c:pt>
                <c:pt idx="2219">
                  <c:v>44918</c:v>
                </c:pt>
                <c:pt idx="2220">
                  <c:v>44922</c:v>
                </c:pt>
                <c:pt idx="2221">
                  <c:v>44923</c:v>
                </c:pt>
                <c:pt idx="2222">
                  <c:v>44924</c:v>
                </c:pt>
                <c:pt idx="2223">
                  <c:v>44925</c:v>
                </c:pt>
                <c:pt idx="2224">
                  <c:v>44926</c:v>
                </c:pt>
                <c:pt idx="2225">
                  <c:v>44929</c:v>
                </c:pt>
                <c:pt idx="2226">
                  <c:v>44930</c:v>
                </c:pt>
                <c:pt idx="2227">
                  <c:v>44931</c:v>
                </c:pt>
                <c:pt idx="2228">
                  <c:v>44932</c:v>
                </c:pt>
                <c:pt idx="2229">
                  <c:v>44935</c:v>
                </c:pt>
                <c:pt idx="2230">
                  <c:v>44936</c:v>
                </c:pt>
                <c:pt idx="2231">
                  <c:v>44937</c:v>
                </c:pt>
                <c:pt idx="2232">
                  <c:v>44938</c:v>
                </c:pt>
                <c:pt idx="2233">
                  <c:v>44939</c:v>
                </c:pt>
                <c:pt idx="2234">
                  <c:v>44942</c:v>
                </c:pt>
                <c:pt idx="2235">
                  <c:v>44943</c:v>
                </c:pt>
                <c:pt idx="2236">
                  <c:v>44944</c:v>
                </c:pt>
                <c:pt idx="2237">
                  <c:v>44945</c:v>
                </c:pt>
                <c:pt idx="2238">
                  <c:v>44946</c:v>
                </c:pt>
                <c:pt idx="2239">
                  <c:v>44949</c:v>
                </c:pt>
                <c:pt idx="2240">
                  <c:v>44950</c:v>
                </c:pt>
                <c:pt idx="2241">
                  <c:v>44951</c:v>
                </c:pt>
                <c:pt idx="2242">
                  <c:v>44952</c:v>
                </c:pt>
                <c:pt idx="2243">
                  <c:v>44953</c:v>
                </c:pt>
                <c:pt idx="2244">
                  <c:v>44956</c:v>
                </c:pt>
                <c:pt idx="2245">
                  <c:v>44957</c:v>
                </c:pt>
                <c:pt idx="2246">
                  <c:v>44958</c:v>
                </c:pt>
                <c:pt idx="2247">
                  <c:v>44959</c:v>
                </c:pt>
                <c:pt idx="2248">
                  <c:v>44960</c:v>
                </c:pt>
                <c:pt idx="2249">
                  <c:v>44963</c:v>
                </c:pt>
                <c:pt idx="2250">
                  <c:v>44964</c:v>
                </c:pt>
                <c:pt idx="2251">
                  <c:v>44965</c:v>
                </c:pt>
                <c:pt idx="2252">
                  <c:v>44966</c:v>
                </c:pt>
                <c:pt idx="2253">
                  <c:v>44967</c:v>
                </c:pt>
                <c:pt idx="2254">
                  <c:v>44970</c:v>
                </c:pt>
                <c:pt idx="2255">
                  <c:v>44971</c:v>
                </c:pt>
                <c:pt idx="2256">
                  <c:v>44972</c:v>
                </c:pt>
                <c:pt idx="2257">
                  <c:v>44973</c:v>
                </c:pt>
                <c:pt idx="2258">
                  <c:v>44974</c:v>
                </c:pt>
                <c:pt idx="2259">
                  <c:v>44977</c:v>
                </c:pt>
                <c:pt idx="2260">
                  <c:v>44978</c:v>
                </c:pt>
                <c:pt idx="2261">
                  <c:v>44979</c:v>
                </c:pt>
                <c:pt idx="2262">
                  <c:v>44980</c:v>
                </c:pt>
                <c:pt idx="2263">
                  <c:v>44981</c:v>
                </c:pt>
                <c:pt idx="2264">
                  <c:v>44984</c:v>
                </c:pt>
                <c:pt idx="2265">
                  <c:v>44985</c:v>
                </c:pt>
                <c:pt idx="2266">
                  <c:v>44986</c:v>
                </c:pt>
                <c:pt idx="2267">
                  <c:v>44987</c:v>
                </c:pt>
                <c:pt idx="2268">
                  <c:v>44988</c:v>
                </c:pt>
                <c:pt idx="2269">
                  <c:v>44991</c:v>
                </c:pt>
                <c:pt idx="2270">
                  <c:v>44992</c:v>
                </c:pt>
                <c:pt idx="2271">
                  <c:v>44993</c:v>
                </c:pt>
                <c:pt idx="2272">
                  <c:v>44994</c:v>
                </c:pt>
                <c:pt idx="2273">
                  <c:v>44995</c:v>
                </c:pt>
                <c:pt idx="2274">
                  <c:v>44998</c:v>
                </c:pt>
                <c:pt idx="2275">
                  <c:v>44999</c:v>
                </c:pt>
                <c:pt idx="2276">
                  <c:v>45000</c:v>
                </c:pt>
                <c:pt idx="2277">
                  <c:v>45001</c:v>
                </c:pt>
                <c:pt idx="2278">
                  <c:v>45002</c:v>
                </c:pt>
                <c:pt idx="2279">
                  <c:v>45005</c:v>
                </c:pt>
                <c:pt idx="2280">
                  <c:v>45006</c:v>
                </c:pt>
                <c:pt idx="2281">
                  <c:v>45007</c:v>
                </c:pt>
                <c:pt idx="2282">
                  <c:v>45008</c:v>
                </c:pt>
                <c:pt idx="2283">
                  <c:v>45009</c:v>
                </c:pt>
                <c:pt idx="2284">
                  <c:v>45012</c:v>
                </c:pt>
                <c:pt idx="2285">
                  <c:v>45013</c:v>
                </c:pt>
                <c:pt idx="2286">
                  <c:v>45014</c:v>
                </c:pt>
                <c:pt idx="2287">
                  <c:v>45015</c:v>
                </c:pt>
                <c:pt idx="2288">
                  <c:v>45016</c:v>
                </c:pt>
                <c:pt idx="2289">
                  <c:v>45019</c:v>
                </c:pt>
                <c:pt idx="2290">
                  <c:v>45020</c:v>
                </c:pt>
                <c:pt idx="2291">
                  <c:v>45021</c:v>
                </c:pt>
                <c:pt idx="2292">
                  <c:v>45022</c:v>
                </c:pt>
                <c:pt idx="2293">
                  <c:v>45026</c:v>
                </c:pt>
                <c:pt idx="2294">
                  <c:v>45027</c:v>
                </c:pt>
                <c:pt idx="2295">
                  <c:v>45028</c:v>
                </c:pt>
                <c:pt idx="2296">
                  <c:v>45029</c:v>
                </c:pt>
                <c:pt idx="2297">
                  <c:v>45030</c:v>
                </c:pt>
                <c:pt idx="2298">
                  <c:v>45033</c:v>
                </c:pt>
                <c:pt idx="2299">
                  <c:v>45034</c:v>
                </c:pt>
                <c:pt idx="2300">
                  <c:v>45035</c:v>
                </c:pt>
                <c:pt idx="2301">
                  <c:v>45036</c:v>
                </c:pt>
                <c:pt idx="2302">
                  <c:v>45037</c:v>
                </c:pt>
                <c:pt idx="2303">
                  <c:v>45040</c:v>
                </c:pt>
                <c:pt idx="2304">
                  <c:v>45041</c:v>
                </c:pt>
                <c:pt idx="2305">
                  <c:v>45042</c:v>
                </c:pt>
                <c:pt idx="2306">
                  <c:v>45043</c:v>
                </c:pt>
                <c:pt idx="2307">
                  <c:v>45044</c:v>
                </c:pt>
                <c:pt idx="2308">
                  <c:v>45046</c:v>
                </c:pt>
                <c:pt idx="2309">
                  <c:v>45047</c:v>
                </c:pt>
                <c:pt idx="2310">
                  <c:v>45048</c:v>
                </c:pt>
                <c:pt idx="2311">
                  <c:v>45049</c:v>
                </c:pt>
                <c:pt idx="2312">
                  <c:v>45050</c:v>
                </c:pt>
                <c:pt idx="2313">
                  <c:v>45051</c:v>
                </c:pt>
                <c:pt idx="2314">
                  <c:v>45054</c:v>
                </c:pt>
                <c:pt idx="2315">
                  <c:v>45055</c:v>
                </c:pt>
                <c:pt idx="2316">
                  <c:v>45056</c:v>
                </c:pt>
                <c:pt idx="2317">
                  <c:v>45057</c:v>
                </c:pt>
                <c:pt idx="2318">
                  <c:v>45058</c:v>
                </c:pt>
                <c:pt idx="2319">
                  <c:v>45061</c:v>
                </c:pt>
                <c:pt idx="2320">
                  <c:v>45062</c:v>
                </c:pt>
                <c:pt idx="2321">
                  <c:v>45063</c:v>
                </c:pt>
                <c:pt idx="2322">
                  <c:v>45064</c:v>
                </c:pt>
                <c:pt idx="2323">
                  <c:v>45065</c:v>
                </c:pt>
                <c:pt idx="2324">
                  <c:v>45068</c:v>
                </c:pt>
                <c:pt idx="2325">
                  <c:v>45069</c:v>
                </c:pt>
                <c:pt idx="2326">
                  <c:v>45070</c:v>
                </c:pt>
                <c:pt idx="2327">
                  <c:v>45071</c:v>
                </c:pt>
                <c:pt idx="2328">
                  <c:v>45072</c:v>
                </c:pt>
                <c:pt idx="2329">
                  <c:v>45075</c:v>
                </c:pt>
                <c:pt idx="2330">
                  <c:v>45076</c:v>
                </c:pt>
                <c:pt idx="2331">
                  <c:v>45077</c:v>
                </c:pt>
                <c:pt idx="2332">
                  <c:v>45078</c:v>
                </c:pt>
                <c:pt idx="2333">
                  <c:v>45079</c:v>
                </c:pt>
                <c:pt idx="2334">
                  <c:v>45082</c:v>
                </c:pt>
                <c:pt idx="2335">
                  <c:v>45083</c:v>
                </c:pt>
                <c:pt idx="2336">
                  <c:v>45084</c:v>
                </c:pt>
                <c:pt idx="2337">
                  <c:v>45085</c:v>
                </c:pt>
                <c:pt idx="2338">
                  <c:v>45086</c:v>
                </c:pt>
                <c:pt idx="2339">
                  <c:v>45089</c:v>
                </c:pt>
                <c:pt idx="2340">
                  <c:v>45090</c:v>
                </c:pt>
                <c:pt idx="2341">
                  <c:v>45091</c:v>
                </c:pt>
                <c:pt idx="2342">
                  <c:v>45092</c:v>
                </c:pt>
                <c:pt idx="2343">
                  <c:v>45093</c:v>
                </c:pt>
                <c:pt idx="2344">
                  <c:v>45096</c:v>
                </c:pt>
                <c:pt idx="2345">
                  <c:v>45097</c:v>
                </c:pt>
                <c:pt idx="2346">
                  <c:v>45098</c:v>
                </c:pt>
                <c:pt idx="2347">
                  <c:v>45099</c:v>
                </c:pt>
                <c:pt idx="2348">
                  <c:v>45100</c:v>
                </c:pt>
                <c:pt idx="2349">
                  <c:v>45103</c:v>
                </c:pt>
                <c:pt idx="2350">
                  <c:v>45104</c:v>
                </c:pt>
                <c:pt idx="2351">
                  <c:v>45105</c:v>
                </c:pt>
                <c:pt idx="2352">
                  <c:v>45106</c:v>
                </c:pt>
                <c:pt idx="2353">
                  <c:v>45107</c:v>
                </c:pt>
                <c:pt idx="2354">
                  <c:v>45110</c:v>
                </c:pt>
                <c:pt idx="2355">
                  <c:v>45111</c:v>
                </c:pt>
                <c:pt idx="2356">
                  <c:v>45112</c:v>
                </c:pt>
                <c:pt idx="2357">
                  <c:v>45113</c:v>
                </c:pt>
                <c:pt idx="2358">
                  <c:v>45114</c:v>
                </c:pt>
                <c:pt idx="2359">
                  <c:v>45117</c:v>
                </c:pt>
                <c:pt idx="2360">
                  <c:v>45118</c:v>
                </c:pt>
                <c:pt idx="2361">
                  <c:v>45119</c:v>
                </c:pt>
                <c:pt idx="2362">
                  <c:v>45120</c:v>
                </c:pt>
                <c:pt idx="2363">
                  <c:v>45121</c:v>
                </c:pt>
                <c:pt idx="2364">
                  <c:v>45124</c:v>
                </c:pt>
                <c:pt idx="2365">
                  <c:v>45125</c:v>
                </c:pt>
                <c:pt idx="2366">
                  <c:v>45126</c:v>
                </c:pt>
                <c:pt idx="2367">
                  <c:v>45127</c:v>
                </c:pt>
                <c:pt idx="2368">
                  <c:v>45128</c:v>
                </c:pt>
                <c:pt idx="2369">
                  <c:v>45131</c:v>
                </c:pt>
                <c:pt idx="2370">
                  <c:v>45132</c:v>
                </c:pt>
                <c:pt idx="2371">
                  <c:v>45133</c:v>
                </c:pt>
                <c:pt idx="2372">
                  <c:v>45134</c:v>
                </c:pt>
                <c:pt idx="2373">
                  <c:v>45135</c:v>
                </c:pt>
                <c:pt idx="2374">
                  <c:v>45138</c:v>
                </c:pt>
                <c:pt idx="2375">
                  <c:v>45139</c:v>
                </c:pt>
                <c:pt idx="2376">
                  <c:v>45140</c:v>
                </c:pt>
                <c:pt idx="2377">
                  <c:v>45141</c:v>
                </c:pt>
                <c:pt idx="2378">
                  <c:v>45142</c:v>
                </c:pt>
                <c:pt idx="2379">
                  <c:v>45145</c:v>
                </c:pt>
                <c:pt idx="2380">
                  <c:v>45146</c:v>
                </c:pt>
                <c:pt idx="2381">
                  <c:v>45147</c:v>
                </c:pt>
                <c:pt idx="2382">
                  <c:v>45148</c:v>
                </c:pt>
                <c:pt idx="2383">
                  <c:v>45149</c:v>
                </c:pt>
                <c:pt idx="2384">
                  <c:v>45152</c:v>
                </c:pt>
                <c:pt idx="2385">
                  <c:v>45153</c:v>
                </c:pt>
                <c:pt idx="2386">
                  <c:v>45154</c:v>
                </c:pt>
                <c:pt idx="2387">
                  <c:v>45155</c:v>
                </c:pt>
                <c:pt idx="2388">
                  <c:v>45156</c:v>
                </c:pt>
                <c:pt idx="2389">
                  <c:v>45159</c:v>
                </c:pt>
                <c:pt idx="2390">
                  <c:v>45160</c:v>
                </c:pt>
                <c:pt idx="2391">
                  <c:v>45161</c:v>
                </c:pt>
                <c:pt idx="2392">
                  <c:v>45162</c:v>
                </c:pt>
                <c:pt idx="2393">
                  <c:v>45163</c:v>
                </c:pt>
                <c:pt idx="2394">
                  <c:v>45166</c:v>
                </c:pt>
                <c:pt idx="2395">
                  <c:v>45167</c:v>
                </c:pt>
                <c:pt idx="2396">
                  <c:v>45168</c:v>
                </c:pt>
                <c:pt idx="2397">
                  <c:v>45169</c:v>
                </c:pt>
                <c:pt idx="2398">
                  <c:v>45170</c:v>
                </c:pt>
                <c:pt idx="2399">
                  <c:v>45173</c:v>
                </c:pt>
                <c:pt idx="2400">
                  <c:v>45174</c:v>
                </c:pt>
                <c:pt idx="2401">
                  <c:v>45175</c:v>
                </c:pt>
                <c:pt idx="2402">
                  <c:v>45176</c:v>
                </c:pt>
                <c:pt idx="2403">
                  <c:v>45177</c:v>
                </c:pt>
                <c:pt idx="2404">
                  <c:v>45180</c:v>
                </c:pt>
                <c:pt idx="2405">
                  <c:v>45181</c:v>
                </c:pt>
                <c:pt idx="2406">
                  <c:v>45182</c:v>
                </c:pt>
                <c:pt idx="2407">
                  <c:v>45183</c:v>
                </c:pt>
                <c:pt idx="2408">
                  <c:v>45184</c:v>
                </c:pt>
                <c:pt idx="2409">
                  <c:v>45187</c:v>
                </c:pt>
                <c:pt idx="2410">
                  <c:v>45188</c:v>
                </c:pt>
                <c:pt idx="2411">
                  <c:v>45189</c:v>
                </c:pt>
                <c:pt idx="2412">
                  <c:v>45190</c:v>
                </c:pt>
                <c:pt idx="2413">
                  <c:v>45191</c:v>
                </c:pt>
                <c:pt idx="2414">
                  <c:v>45194</c:v>
                </c:pt>
                <c:pt idx="2415">
                  <c:v>45195</c:v>
                </c:pt>
                <c:pt idx="2416">
                  <c:v>45196</c:v>
                </c:pt>
                <c:pt idx="2417">
                  <c:v>45197</c:v>
                </c:pt>
                <c:pt idx="2418">
                  <c:v>45198</c:v>
                </c:pt>
                <c:pt idx="2419">
                  <c:v>45199</c:v>
                </c:pt>
                <c:pt idx="2420">
                  <c:v>45201</c:v>
                </c:pt>
                <c:pt idx="2421">
                  <c:v>45202</c:v>
                </c:pt>
                <c:pt idx="2422">
                  <c:v>45203</c:v>
                </c:pt>
                <c:pt idx="2423">
                  <c:v>45204</c:v>
                </c:pt>
                <c:pt idx="2424">
                  <c:v>45205</c:v>
                </c:pt>
                <c:pt idx="2425">
                  <c:v>45208</c:v>
                </c:pt>
                <c:pt idx="2426">
                  <c:v>45209</c:v>
                </c:pt>
                <c:pt idx="2427">
                  <c:v>45210</c:v>
                </c:pt>
                <c:pt idx="2428">
                  <c:v>45211</c:v>
                </c:pt>
                <c:pt idx="2429">
                  <c:v>45212</c:v>
                </c:pt>
                <c:pt idx="2430">
                  <c:v>45215</c:v>
                </c:pt>
                <c:pt idx="2431">
                  <c:v>45216</c:v>
                </c:pt>
                <c:pt idx="2432">
                  <c:v>45217</c:v>
                </c:pt>
                <c:pt idx="2433">
                  <c:v>45218</c:v>
                </c:pt>
                <c:pt idx="2434">
                  <c:v>45219</c:v>
                </c:pt>
                <c:pt idx="2435">
                  <c:v>45222</c:v>
                </c:pt>
                <c:pt idx="2436">
                  <c:v>45223</c:v>
                </c:pt>
                <c:pt idx="2437">
                  <c:v>45224</c:v>
                </c:pt>
                <c:pt idx="2438">
                  <c:v>45225</c:v>
                </c:pt>
                <c:pt idx="2439">
                  <c:v>45226</c:v>
                </c:pt>
                <c:pt idx="2440">
                  <c:v>45229</c:v>
                </c:pt>
                <c:pt idx="2441">
                  <c:v>45230</c:v>
                </c:pt>
                <c:pt idx="2442">
                  <c:v>45231</c:v>
                </c:pt>
                <c:pt idx="2443">
                  <c:v>45232</c:v>
                </c:pt>
                <c:pt idx="2444">
                  <c:v>45233</c:v>
                </c:pt>
                <c:pt idx="2445">
                  <c:v>45236</c:v>
                </c:pt>
                <c:pt idx="2446">
                  <c:v>45237</c:v>
                </c:pt>
                <c:pt idx="2447">
                  <c:v>45238</c:v>
                </c:pt>
                <c:pt idx="2448">
                  <c:v>45239</c:v>
                </c:pt>
                <c:pt idx="2449">
                  <c:v>45240</c:v>
                </c:pt>
                <c:pt idx="2450">
                  <c:v>45243</c:v>
                </c:pt>
                <c:pt idx="2451">
                  <c:v>45244</c:v>
                </c:pt>
                <c:pt idx="2452">
                  <c:v>45245</c:v>
                </c:pt>
                <c:pt idx="2453">
                  <c:v>45246</c:v>
                </c:pt>
                <c:pt idx="2454">
                  <c:v>45247</c:v>
                </c:pt>
                <c:pt idx="2455">
                  <c:v>45250</c:v>
                </c:pt>
                <c:pt idx="2456">
                  <c:v>45251</c:v>
                </c:pt>
                <c:pt idx="2457">
                  <c:v>45252</c:v>
                </c:pt>
                <c:pt idx="2458">
                  <c:v>45253</c:v>
                </c:pt>
                <c:pt idx="2459">
                  <c:v>45254</c:v>
                </c:pt>
                <c:pt idx="2460">
                  <c:v>45257</c:v>
                </c:pt>
                <c:pt idx="2461">
                  <c:v>45258</c:v>
                </c:pt>
                <c:pt idx="2462">
                  <c:v>45259</c:v>
                </c:pt>
                <c:pt idx="2463">
                  <c:v>45260</c:v>
                </c:pt>
                <c:pt idx="2464">
                  <c:v>45261</c:v>
                </c:pt>
                <c:pt idx="2465">
                  <c:v>45264</c:v>
                </c:pt>
                <c:pt idx="2466">
                  <c:v>45265</c:v>
                </c:pt>
                <c:pt idx="2467">
                  <c:v>45266</c:v>
                </c:pt>
                <c:pt idx="2468">
                  <c:v>45267</c:v>
                </c:pt>
                <c:pt idx="2469">
                  <c:v>45268</c:v>
                </c:pt>
                <c:pt idx="2470">
                  <c:v>45271</c:v>
                </c:pt>
                <c:pt idx="2471">
                  <c:v>45272</c:v>
                </c:pt>
                <c:pt idx="2472">
                  <c:v>45273</c:v>
                </c:pt>
                <c:pt idx="2473">
                  <c:v>45274</c:v>
                </c:pt>
                <c:pt idx="2474">
                  <c:v>45275</c:v>
                </c:pt>
                <c:pt idx="2475">
                  <c:v>45278</c:v>
                </c:pt>
                <c:pt idx="2476">
                  <c:v>45279</c:v>
                </c:pt>
                <c:pt idx="2477">
                  <c:v>45280</c:v>
                </c:pt>
                <c:pt idx="2478">
                  <c:v>45281</c:v>
                </c:pt>
                <c:pt idx="2479">
                  <c:v>45282</c:v>
                </c:pt>
                <c:pt idx="2480">
                  <c:v>45286</c:v>
                </c:pt>
                <c:pt idx="2481">
                  <c:v>45287</c:v>
                </c:pt>
                <c:pt idx="2482">
                  <c:v>45288</c:v>
                </c:pt>
                <c:pt idx="2483">
                  <c:v>45289</c:v>
                </c:pt>
                <c:pt idx="2484">
                  <c:v>45291</c:v>
                </c:pt>
                <c:pt idx="2485">
                  <c:v>45293</c:v>
                </c:pt>
                <c:pt idx="2486">
                  <c:v>45294</c:v>
                </c:pt>
                <c:pt idx="2487">
                  <c:v>45295</c:v>
                </c:pt>
                <c:pt idx="2488">
                  <c:v>45296</c:v>
                </c:pt>
                <c:pt idx="2489">
                  <c:v>45299</c:v>
                </c:pt>
                <c:pt idx="2490">
                  <c:v>45300</c:v>
                </c:pt>
                <c:pt idx="2491">
                  <c:v>45301</c:v>
                </c:pt>
                <c:pt idx="2492">
                  <c:v>45302</c:v>
                </c:pt>
                <c:pt idx="2493">
                  <c:v>45303</c:v>
                </c:pt>
                <c:pt idx="2494">
                  <c:v>45306</c:v>
                </c:pt>
                <c:pt idx="2495">
                  <c:v>45307</c:v>
                </c:pt>
                <c:pt idx="2496">
                  <c:v>45308</c:v>
                </c:pt>
                <c:pt idx="2497">
                  <c:v>45309</c:v>
                </c:pt>
                <c:pt idx="2498">
                  <c:v>45310</c:v>
                </c:pt>
                <c:pt idx="2499">
                  <c:v>45313</c:v>
                </c:pt>
                <c:pt idx="2500">
                  <c:v>45314</c:v>
                </c:pt>
                <c:pt idx="2501">
                  <c:v>45315</c:v>
                </c:pt>
                <c:pt idx="2502">
                  <c:v>45316</c:v>
                </c:pt>
                <c:pt idx="2503">
                  <c:v>45317</c:v>
                </c:pt>
                <c:pt idx="2504">
                  <c:v>45320</c:v>
                </c:pt>
                <c:pt idx="2505">
                  <c:v>45321</c:v>
                </c:pt>
                <c:pt idx="2506">
                  <c:v>45322</c:v>
                </c:pt>
                <c:pt idx="2507">
                  <c:v>45323</c:v>
                </c:pt>
                <c:pt idx="2508">
                  <c:v>45324</c:v>
                </c:pt>
                <c:pt idx="2509">
                  <c:v>45327</c:v>
                </c:pt>
                <c:pt idx="2510">
                  <c:v>45328</c:v>
                </c:pt>
                <c:pt idx="2511">
                  <c:v>45329</c:v>
                </c:pt>
                <c:pt idx="2512">
                  <c:v>45330</c:v>
                </c:pt>
                <c:pt idx="2513">
                  <c:v>45331</c:v>
                </c:pt>
                <c:pt idx="2514">
                  <c:v>45334</c:v>
                </c:pt>
                <c:pt idx="2515">
                  <c:v>45335</c:v>
                </c:pt>
                <c:pt idx="2516">
                  <c:v>45336</c:v>
                </c:pt>
                <c:pt idx="2517">
                  <c:v>45337</c:v>
                </c:pt>
                <c:pt idx="2518">
                  <c:v>45338</c:v>
                </c:pt>
                <c:pt idx="2519">
                  <c:v>45341</c:v>
                </c:pt>
                <c:pt idx="2520">
                  <c:v>45342</c:v>
                </c:pt>
                <c:pt idx="2521">
                  <c:v>45343</c:v>
                </c:pt>
                <c:pt idx="2522">
                  <c:v>45344</c:v>
                </c:pt>
                <c:pt idx="2523">
                  <c:v>45345</c:v>
                </c:pt>
                <c:pt idx="2524">
                  <c:v>45348</c:v>
                </c:pt>
                <c:pt idx="2525">
                  <c:v>45349</c:v>
                </c:pt>
                <c:pt idx="2526">
                  <c:v>45350</c:v>
                </c:pt>
                <c:pt idx="2527">
                  <c:v>45351</c:v>
                </c:pt>
                <c:pt idx="2528">
                  <c:v>45352</c:v>
                </c:pt>
                <c:pt idx="2529">
                  <c:v>45355</c:v>
                </c:pt>
                <c:pt idx="2530">
                  <c:v>45356</c:v>
                </c:pt>
                <c:pt idx="2531">
                  <c:v>45357</c:v>
                </c:pt>
                <c:pt idx="2532">
                  <c:v>45358</c:v>
                </c:pt>
                <c:pt idx="2533">
                  <c:v>45359</c:v>
                </c:pt>
                <c:pt idx="2534">
                  <c:v>45362</c:v>
                </c:pt>
                <c:pt idx="2535">
                  <c:v>45363</c:v>
                </c:pt>
                <c:pt idx="2536">
                  <c:v>45364</c:v>
                </c:pt>
                <c:pt idx="2537">
                  <c:v>45365</c:v>
                </c:pt>
                <c:pt idx="2538">
                  <c:v>45366</c:v>
                </c:pt>
                <c:pt idx="2539">
                  <c:v>45369</c:v>
                </c:pt>
                <c:pt idx="2540">
                  <c:v>45370</c:v>
                </c:pt>
                <c:pt idx="2541">
                  <c:v>45371</c:v>
                </c:pt>
                <c:pt idx="2542">
                  <c:v>45372</c:v>
                </c:pt>
                <c:pt idx="2543">
                  <c:v>45373</c:v>
                </c:pt>
                <c:pt idx="2544">
                  <c:v>45376</c:v>
                </c:pt>
                <c:pt idx="2545">
                  <c:v>45377</c:v>
                </c:pt>
                <c:pt idx="2546">
                  <c:v>45378</c:v>
                </c:pt>
                <c:pt idx="2547">
                  <c:v>45379</c:v>
                </c:pt>
                <c:pt idx="2548">
                  <c:v>45382</c:v>
                </c:pt>
                <c:pt idx="2549">
                  <c:v>45383</c:v>
                </c:pt>
                <c:pt idx="2550">
                  <c:v>45384</c:v>
                </c:pt>
                <c:pt idx="2551">
                  <c:v>45385</c:v>
                </c:pt>
                <c:pt idx="2552">
                  <c:v>45386</c:v>
                </c:pt>
                <c:pt idx="2553">
                  <c:v>45387</c:v>
                </c:pt>
                <c:pt idx="2554">
                  <c:v>45390</c:v>
                </c:pt>
                <c:pt idx="2555">
                  <c:v>45391</c:v>
                </c:pt>
                <c:pt idx="2556">
                  <c:v>45392</c:v>
                </c:pt>
                <c:pt idx="2557">
                  <c:v>45393</c:v>
                </c:pt>
                <c:pt idx="2558">
                  <c:v>45394</c:v>
                </c:pt>
                <c:pt idx="2559">
                  <c:v>45397</c:v>
                </c:pt>
                <c:pt idx="2560">
                  <c:v>45398</c:v>
                </c:pt>
                <c:pt idx="2561">
                  <c:v>45399</c:v>
                </c:pt>
                <c:pt idx="2562">
                  <c:v>45400</c:v>
                </c:pt>
                <c:pt idx="2563">
                  <c:v>45401</c:v>
                </c:pt>
                <c:pt idx="2564">
                  <c:v>45404</c:v>
                </c:pt>
                <c:pt idx="2565">
                  <c:v>45405</c:v>
                </c:pt>
                <c:pt idx="2566">
                  <c:v>45406</c:v>
                </c:pt>
                <c:pt idx="2567">
                  <c:v>45407</c:v>
                </c:pt>
                <c:pt idx="2568">
                  <c:v>45408</c:v>
                </c:pt>
                <c:pt idx="2569">
                  <c:v>45411</c:v>
                </c:pt>
                <c:pt idx="2570">
                  <c:v>45412</c:v>
                </c:pt>
                <c:pt idx="2571">
                  <c:v>45413</c:v>
                </c:pt>
                <c:pt idx="2572">
                  <c:v>45414</c:v>
                </c:pt>
                <c:pt idx="2573">
                  <c:v>45415</c:v>
                </c:pt>
                <c:pt idx="2574">
                  <c:v>45418</c:v>
                </c:pt>
                <c:pt idx="2575">
                  <c:v>45419</c:v>
                </c:pt>
                <c:pt idx="2576">
                  <c:v>45420</c:v>
                </c:pt>
                <c:pt idx="2577">
                  <c:v>45421</c:v>
                </c:pt>
                <c:pt idx="2578">
                  <c:v>45422</c:v>
                </c:pt>
                <c:pt idx="2579">
                  <c:v>45425</c:v>
                </c:pt>
                <c:pt idx="2580">
                  <c:v>45426</c:v>
                </c:pt>
                <c:pt idx="2581">
                  <c:v>45427</c:v>
                </c:pt>
                <c:pt idx="2582">
                  <c:v>45428</c:v>
                </c:pt>
                <c:pt idx="2583">
                  <c:v>45429</c:v>
                </c:pt>
                <c:pt idx="2584">
                  <c:v>45432</c:v>
                </c:pt>
                <c:pt idx="2585">
                  <c:v>45433</c:v>
                </c:pt>
                <c:pt idx="2586">
                  <c:v>45434</c:v>
                </c:pt>
                <c:pt idx="2587">
                  <c:v>45435</c:v>
                </c:pt>
                <c:pt idx="2588">
                  <c:v>45436</c:v>
                </c:pt>
                <c:pt idx="2589">
                  <c:v>45439</c:v>
                </c:pt>
                <c:pt idx="2590">
                  <c:v>45440</c:v>
                </c:pt>
                <c:pt idx="2591">
                  <c:v>45441</c:v>
                </c:pt>
                <c:pt idx="2592">
                  <c:v>45442</c:v>
                </c:pt>
                <c:pt idx="2593">
                  <c:v>45443</c:v>
                </c:pt>
                <c:pt idx="2594">
                  <c:v>45446</c:v>
                </c:pt>
                <c:pt idx="2595">
                  <c:v>45447</c:v>
                </c:pt>
                <c:pt idx="2596">
                  <c:v>45448</c:v>
                </c:pt>
                <c:pt idx="2597">
                  <c:v>45449</c:v>
                </c:pt>
                <c:pt idx="2598">
                  <c:v>45450</c:v>
                </c:pt>
                <c:pt idx="2599">
                  <c:v>45453</c:v>
                </c:pt>
                <c:pt idx="2600">
                  <c:v>45454</c:v>
                </c:pt>
                <c:pt idx="2601">
                  <c:v>45455</c:v>
                </c:pt>
                <c:pt idx="2602">
                  <c:v>45456</c:v>
                </c:pt>
                <c:pt idx="2603">
                  <c:v>45457</c:v>
                </c:pt>
                <c:pt idx="2604">
                  <c:v>45460</c:v>
                </c:pt>
                <c:pt idx="2605">
                  <c:v>45461</c:v>
                </c:pt>
                <c:pt idx="2606">
                  <c:v>45462</c:v>
                </c:pt>
                <c:pt idx="2607">
                  <c:v>45463</c:v>
                </c:pt>
                <c:pt idx="2608">
                  <c:v>45464</c:v>
                </c:pt>
                <c:pt idx="2609">
                  <c:v>45467</c:v>
                </c:pt>
                <c:pt idx="2610">
                  <c:v>45468</c:v>
                </c:pt>
                <c:pt idx="2611">
                  <c:v>45469</c:v>
                </c:pt>
                <c:pt idx="2612">
                  <c:v>45470</c:v>
                </c:pt>
                <c:pt idx="2613">
                  <c:v>45471</c:v>
                </c:pt>
                <c:pt idx="2614">
                  <c:v>45473</c:v>
                </c:pt>
              </c:numCache>
            </c:numRef>
          </c:cat>
          <c:val>
            <c:numRef>
              <c:f>'45. Yields over Last Ten Years'!$C$5:$C$2619</c:f>
              <c:numCache>
                <c:formatCode>_(* #,##0.00_);_(* \(#,##0.00\);_(* "-"??_);_(@_)</c:formatCode>
                <c:ptCount val="2615"/>
                <c:pt idx="0">
                  <c:v>6.4565124282982804</c:v>
                </c:pt>
                <c:pt idx="1">
                  <c:v>6.4565124282982804</c:v>
                </c:pt>
                <c:pt idx="2">
                  <c:v>6.4565124282982804</c:v>
                </c:pt>
                <c:pt idx="3">
                  <c:v>6.4565124282982804</c:v>
                </c:pt>
                <c:pt idx="4">
                  <c:v>6.4565124282982804</c:v>
                </c:pt>
                <c:pt idx="5">
                  <c:v>6.4565124282982804</c:v>
                </c:pt>
                <c:pt idx="6">
                  <c:v>6.4565124282982804</c:v>
                </c:pt>
                <c:pt idx="7">
                  <c:v>6.4565124282982804</c:v>
                </c:pt>
                <c:pt idx="8">
                  <c:v>6.4565124282982804</c:v>
                </c:pt>
                <c:pt idx="9">
                  <c:v>6.4565124282982804</c:v>
                </c:pt>
                <c:pt idx="10">
                  <c:v>6.4565124282982804</c:v>
                </c:pt>
                <c:pt idx="11">
                  <c:v>6.4565124282982804</c:v>
                </c:pt>
                <c:pt idx="12">
                  <c:v>6.4565124282982804</c:v>
                </c:pt>
                <c:pt idx="13">
                  <c:v>6.4565124282982804</c:v>
                </c:pt>
                <c:pt idx="14">
                  <c:v>6.4565124282982804</c:v>
                </c:pt>
                <c:pt idx="15">
                  <c:v>6.4565124282982804</c:v>
                </c:pt>
                <c:pt idx="16">
                  <c:v>6.4565124282982804</c:v>
                </c:pt>
                <c:pt idx="17">
                  <c:v>6.4565124282982804</c:v>
                </c:pt>
                <c:pt idx="18">
                  <c:v>6.4565124282982804</c:v>
                </c:pt>
                <c:pt idx="19">
                  <c:v>6.4565124282982804</c:v>
                </c:pt>
                <c:pt idx="20">
                  <c:v>6.4565124282982804</c:v>
                </c:pt>
                <c:pt idx="21">
                  <c:v>6.4565124282982804</c:v>
                </c:pt>
                <c:pt idx="22">
                  <c:v>6.4565124282982804</c:v>
                </c:pt>
                <c:pt idx="23">
                  <c:v>6.4565124282982804</c:v>
                </c:pt>
                <c:pt idx="24">
                  <c:v>6.4565124282982804</c:v>
                </c:pt>
                <c:pt idx="25">
                  <c:v>6.4565124282982804</c:v>
                </c:pt>
                <c:pt idx="26">
                  <c:v>6.4565124282982804</c:v>
                </c:pt>
                <c:pt idx="27">
                  <c:v>6.4565124282982804</c:v>
                </c:pt>
                <c:pt idx="28">
                  <c:v>6.4565124282982804</c:v>
                </c:pt>
                <c:pt idx="29">
                  <c:v>6.4565124282982804</c:v>
                </c:pt>
                <c:pt idx="30">
                  <c:v>6.4565124282982804</c:v>
                </c:pt>
                <c:pt idx="31">
                  <c:v>6.4565124282982804</c:v>
                </c:pt>
                <c:pt idx="32">
                  <c:v>6.4565124282982804</c:v>
                </c:pt>
                <c:pt idx="33">
                  <c:v>6.4565124282982804</c:v>
                </c:pt>
                <c:pt idx="34">
                  <c:v>6.4565124282982804</c:v>
                </c:pt>
                <c:pt idx="35">
                  <c:v>6.4565124282982804</c:v>
                </c:pt>
                <c:pt idx="36">
                  <c:v>6.4565124282982804</c:v>
                </c:pt>
                <c:pt idx="37">
                  <c:v>6.4565124282982804</c:v>
                </c:pt>
                <c:pt idx="38">
                  <c:v>6.4565124282982804</c:v>
                </c:pt>
                <c:pt idx="39">
                  <c:v>6.4565124282982804</c:v>
                </c:pt>
                <c:pt idx="40">
                  <c:v>6.4565124282982804</c:v>
                </c:pt>
                <c:pt idx="41">
                  <c:v>6.4565124282982804</c:v>
                </c:pt>
                <c:pt idx="42">
                  <c:v>6.4565124282982804</c:v>
                </c:pt>
                <c:pt idx="43">
                  <c:v>6.4565124282982804</c:v>
                </c:pt>
                <c:pt idx="44">
                  <c:v>6.4565124282982804</c:v>
                </c:pt>
                <c:pt idx="45">
                  <c:v>6.4565124282982804</c:v>
                </c:pt>
                <c:pt idx="46">
                  <c:v>6.4565124282982804</c:v>
                </c:pt>
                <c:pt idx="47">
                  <c:v>6.4565124282982804</c:v>
                </c:pt>
                <c:pt idx="48">
                  <c:v>6.4565124282982804</c:v>
                </c:pt>
                <c:pt idx="49">
                  <c:v>6.4565124282982804</c:v>
                </c:pt>
                <c:pt idx="50">
                  <c:v>6.4565124282982804</c:v>
                </c:pt>
                <c:pt idx="51">
                  <c:v>6.4565124282982804</c:v>
                </c:pt>
                <c:pt idx="52">
                  <c:v>6.4565124282982804</c:v>
                </c:pt>
                <c:pt idx="53">
                  <c:v>6.4565124282982804</c:v>
                </c:pt>
                <c:pt idx="54">
                  <c:v>6.4565124282982804</c:v>
                </c:pt>
                <c:pt idx="55">
                  <c:v>6.4565124282982804</c:v>
                </c:pt>
                <c:pt idx="56">
                  <c:v>6.4565124282982804</c:v>
                </c:pt>
                <c:pt idx="57">
                  <c:v>6.4565124282982804</c:v>
                </c:pt>
                <c:pt idx="58">
                  <c:v>6.4565124282982804</c:v>
                </c:pt>
                <c:pt idx="59">
                  <c:v>6.4565124282982804</c:v>
                </c:pt>
                <c:pt idx="60">
                  <c:v>6.4565124282982804</c:v>
                </c:pt>
                <c:pt idx="61">
                  <c:v>6.4565124282982804</c:v>
                </c:pt>
                <c:pt idx="62">
                  <c:v>6.4565124282982804</c:v>
                </c:pt>
                <c:pt idx="63">
                  <c:v>6.4565124282982804</c:v>
                </c:pt>
                <c:pt idx="64">
                  <c:v>6.4565124282982804</c:v>
                </c:pt>
                <c:pt idx="65">
                  <c:v>6.4565124282982804</c:v>
                </c:pt>
                <c:pt idx="66">
                  <c:v>6.4565124282982804</c:v>
                </c:pt>
                <c:pt idx="67">
                  <c:v>6.4565124282982804</c:v>
                </c:pt>
                <c:pt idx="68">
                  <c:v>6.4565124282982804</c:v>
                </c:pt>
                <c:pt idx="69">
                  <c:v>6.4565124282982804</c:v>
                </c:pt>
                <c:pt idx="70">
                  <c:v>6.4565124282982804</c:v>
                </c:pt>
                <c:pt idx="71">
                  <c:v>6.4565124282982804</c:v>
                </c:pt>
                <c:pt idx="72">
                  <c:v>6.4565124282982804</c:v>
                </c:pt>
                <c:pt idx="73">
                  <c:v>6.4565124282982804</c:v>
                </c:pt>
                <c:pt idx="74">
                  <c:v>6.4565124282982804</c:v>
                </c:pt>
                <c:pt idx="75">
                  <c:v>6.4565124282982804</c:v>
                </c:pt>
                <c:pt idx="76">
                  <c:v>6.4565124282982804</c:v>
                </c:pt>
                <c:pt idx="77">
                  <c:v>6.4565124282982804</c:v>
                </c:pt>
                <c:pt idx="78">
                  <c:v>6.4565124282982804</c:v>
                </c:pt>
                <c:pt idx="79">
                  <c:v>6.4565124282982804</c:v>
                </c:pt>
                <c:pt idx="80">
                  <c:v>6.4565124282982804</c:v>
                </c:pt>
                <c:pt idx="81">
                  <c:v>6.4565124282982804</c:v>
                </c:pt>
                <c:pt idx="82">
                  <c:v>6.4565124282982804</c:v>
                </c:pt>
                <c:pt idx="83">
                  <c:v>6.4565124282982804</c:v>
                </c:pt>
                <c:pt idx="84">
                  <c:v>6.4565124282982804</c:v>
                </c:pt>
                <c:pt idx="85">
                  <c:v>6.4565124282982804</c:v>
                </c:pt>
                <c:pt idx="86">
                  <c:v>6.4565124282982804</c:v>
                </c:pt>
                <c:pt idx="87">
                  <c:v>6.4565124282982804</c:v>
                </c:pt>
                <c:pt idx="88">
                  <c:v>6.4565124282982804</c:v>
                </c:pt>
                <c:pt idx="89">
                  <c:v>6.4565124282982804</c:v>
                </c:pt>
                <c:pt idx="90">
                  <c:v>6.4565124282982804</c:v>
                </c:pt>
                <c:pt idx="91">
                  <c:v>6.4565124282982804</c:v>
                </c:pt>
                <c:pt idx="92">
                  <c:v>6.4565124282982804</c:v>
                </c:pt>
                <c:pt idx="93">
                  <c:v>6.4565124282982804</c:v>
                </c:pt>
                <c:pt idx="94">
                  <c:v>6.4565124282982804</c:v>
                </c:pt>
                <c:pt idx="95">
                  <c:v>6.4565124282982804</c:v>
                </c:pt>
                <c:pt idx="96">
                  <c:v>6.4565124282982804</c:v>
                </c:pt>
                <c:pt idx="97">
                  <c:v>6.4565124282982804</c:v>
                </c:pt>
                <c:pt idx="98">
                  <c:v>6.4565124282982804</c:v>
                </c:pt>
                <c:pt idx="99">
                  <c:v>6.4565124282982804</c:v>
                </c:pt>
                <c:pt idx="100">
                  <c:v>6.4565124282982804</c:v>
                </c:pt>
                <c:pt idx="101">
                  <c:v>6.4565124282982804</c:v>
                </c:pt>
                <c:pt idx="102">
                  <c:v>6.4565124282982804</c:v>
                </c:pt>
                <c:pt idx="103">
                  <c:v>6.4565124282982804</c:v>
                </c:pt>
                <c:pt idx="104">
                  <c:v>6.4565124282982804</c:v>
                </c:pt>
                <c:pt idx="105">
                  <c:v>6.4565124282982804</c:v>
                </c:pt>
                <c:pt idx="106">
                  <c:v>6.4565124282982804</c:v>
                </c:pt>
                <c:pt idx="107">
                  <c:v>6.4565124282982804</c:v>
                </c:pt>
                <c:pt idx="108">
                  <c:v>6.4565124282982804</c:v>
                </c:pt>
                <c:pt idx="109">
                  <c:v>6.4565124282982804</c:v>
                </c:pt>
                <c:pt idx="110">
                  <c:v>6.4565124282982804</c:v>
                </c:pt>
                <c:pt idx="111">
                  <c:v>6.4565124282982804</c:v>
                </c:pt>
                <c:pt idx="112">
                  <c:v>6.4565124282982804</c:v>
                </c:pt>
                <c:pt idx="113">
                  <c:v>6.4565124282982804</c:v>
                </c:pt>
                <c:pt idx="114">
                  <c:v>6.4565124282982804</c:v>
                </c:pt>
                <c:pt idx="115">
                  <c:v>6.4565124282982804</c:v>
                </c:pt>
                <c:pt idx="116">
                  <c:v>6.4565124282982804</c:v>
                </c:pt>
                <c:pt idx="117">
                  <c:v>6.4565124282982804</c:v>
                </c:pt>
                <c:pt idx="118">
                  <c:v>6.4565124282982804</c:v>
                </c:pt>
                <c:pt idx="119">
                  <c:v>6.4565124282982804</c:v>
                </c:pt>
                <c:pt idx="120">
                  <c:v>6.4565124282982804</c:v>
                </c:pt>
                <c:pt idx="121">
                  <c:v>6.4565124282982804</c:v>
                </c:pt>
                <c:pt idx="122">
                  <c:v>6.4565124282982804</c:v>
                </c:pt>
                <c:pt idx="123">
                  <c:v>6.4565124282982804</c:v>
                </c:pt>
                <c:pt idx="124">
                  <c:v>6.4565124282982804</c:v>
                </c:pt>
                <c:pt idx="125">
                  <c:v>6.4565124282982804</c:v>
                </c:pt>
                <c:pt idx="126">
                  <c:v>6.4565124282982804</c:v>
                </c:pt>
                <c:pt idx="127">
                  <c:v>6.4565124282982804</c:v>
                </c:pt>
                <c:pt idx="128">
                  <c:v>6.4565124282982804</c:v>
                </c:pt>
                <c:pt idx="129">
                  <c:v>6.4565124282982804</c:v>
                </c:pt>
                <c:pt idx="130">
                  <c:v>6.4565124282982804</c:v>
                </c:pt>
                <c:pt idx="131">
                  <c:v>6.4565124282982804</c:v>
                </c:pt>
                <c:pt idx="132">
                  <c:v>6.4565124282982804</c:v>
                </c:pt>
                <c:pt idx="133">
                  <c:v>6.4565124282982804</c:v>
                </c:pt>
                <c:pt idx="134">
                  <c:v>6.4565124282982804</c:v>
                </c:pt>
                <c:pt idx="135">
                  <c:v>6.4565124282982804</c:v>
                </c:pt>
                <c:pt idx="136">
                  <c:v>6.4565124282982804</c:v>
                </c:pt>
                <c:pt idx="137">
                  <c:v>6.4565124282982804</c:v>
                </c:pt>
                <c:pt idx="138">
                  <c:v>6.4565124282982804</c:v>
                </c:pt>
                <c:pt idx="139">
                  <c:v>6.4565124282982804</c:v>
                </c:pt>
                <c:pt idx="140">
                  <c:v>6.4565124282982804</c:v>
                </c:pt>
                <c:pt idx="141">
                  <c:v>6.4565124282982804</c:v>
                </c:pt>
                <c:pt idx="142">
                  <c:v>6.4565124282982804</c:v>
                </c:pt>
                <c:pt idx="143">
                  <c:v>6.4565124282982804</c:v>
                </c:pt>
                <c:pt idx="144">
                  <c:v>6.4565124282982804</c:v>
                </c:pt>
                <c:pt idx="145">
                  <c:v>6.4565124282982804</c:v>
                </c:pt>
                <c:pt idx="146">
                  <c:v>6.4565124282982804</c:v>
                </c:pt>
                <c:pt idx="147">
                  <c:v>6.4565124282982804</c:v>
                </c:pt>
                <c:pt idx="148">
                  <c:v>6.4565124282982804</c:v>
                </c:pt>
                <c:pt idx="149">
                  <c:v>6.4565124282982804</c:v>
                </c:pt>
                <c:pt idx="150">
                  <c:v>6.4565124282982804</c:v>
                </c:pt>
                <c:pt idx="151">
                  <c:v>6.4565124282982804</c:v>
                </c:pt>
                <c:pt idx="152">
                  <c:v>6.4565124282982804</c:v>
                </c:pt>
                <c:pt idx="153">
                  <c:v>6.4565124282982804</c:v>
                </c:pt>
                <c:pt idx="154">
                  <c:v>6.4565124282982804</c:v>
                </c:pt>
                <c:pt idx="155">
                  <c:v>6.4565124282982804</c:v>
                </c:pt>
                <c:pt idx="156">
                  <c:v>6.4565124282982804</c:v>
                </c:pt>
                <c:pt idx="157">
                  <c:v>6.4565124282982804</c:v>
                </c:pt>
                <c:pt idx="158">
                  <c:v>6.4565124282982804</c:v>
                </c:pt>
                <c:pt idx="159">
                  <c:v>6.4565124282982804</c:v>
                </c:pt>
                <c:pt idx="160">
                  <c:v>6.4565124282982804</c:v>
                </c:pt>
                <c:pt idx="161">
                  <c:v>6.4565124282982804</c:v>
                </c:pt>
                <c:pt idx="162">
                  <c:v>6.4565124282982804</c:v>
                </c:pt>
                <c:pt idx="163">
                  <c:v>6.4565124282982804</c:v>
                </c:pt>
                <c:pt idx="164">
                  <c:v>6.4565124282982804</c:v>
                </c:pt>
                <c:pt idx="165">
                  <c:v>6.4565124282982804</c:v>
                </c:pt>
                <c:pt idx="166">
                  <c:v>6.4565124282982804</c:v>
                </c:pt>
                <c:pt idx="167">
                  <c:v>6.4565124282982804</c:v>
                </c:pt>
                <c:pt idx="168">
                  <c:v>6.4565124282982804</c:v>
                </c:pt>
                <c:pt idx="169">
                  <c:v>6.4565124282982804</c:v>
                </c:pt>
                <c:pt idx="170">
                  <c:v>6.4565124282982804</c:v>
                </c:pt>
                <c:pt idx="171">
                  <c:v>6.4565124282982804</c:v>
                </c:pt>
                <c:pt idx="172">
                  <c:v>6.4565124282982804</c:v>
                </c:pt>
                <c:pt idx="173">
                  <c:v>6.4565124282982804</c:v>
                </c:pt>
                <c:pt idx="174">
                  <c:v>6.4565124282982804</c:v>
                </c:pt>
                <c:pt idx="175">
                  <c:v>6.4565124282982804</c:v>
                </c:pt>
                <c:pt idx="176">
                  <c:v>6.4565124282982804</c:v>
                </c:pt>
                <c:pt idx="177">
                  <c:v>6.4565124282982804</c:v>
                </c:pt>
                <c:pt idx="178">
                  <c:v>6.4565124282982804</c:v>
                </c:pt>
                <c:pt idx="179">
                  <c:v>6.4565124282982804</c:v>
                </c:pt>
                <c:pt idx="180">
                  <c:v>6.4565124282982804</c:v>
                </c:pt>
                <c:pt idx="181">
                  <c:v>6.4565124282982804</c:v>
                </c:pt>
                <c:pt idx="182">
                  <c:v>6.4565124282982804</c:v>
                </c:pt>
                <c:pt idx="183">
                  <c:v>6.4565124282982804</c:v>
                </c:pt>
                <c:pt idx="184">
                  <c:v>6.4565124282982804</c:v>
                </c:pt>
                <c:pt idx="185">
                  <c:v>6.4565124282982804</c:v>
                </c:pt>
                <c:pt idx="186">
                  <c:v>6.4565124282982804</c:v>
                </c:pt>
                <c:pt idx="187">
                  <c:v>6.4565124282982804</c:v>
                </c:pt>
                <c:pt idx="188">
                  <c:v>6.4565124282982804</c:v>
                </c:pt>
                <c:pt idx="189">
                  <c:v>6.4565124282982804</c:v>
                </c:pt>
                <c:pt idx="190">
                  <c:v>6.4565124282982804</c:v>
                </c:pt>
                <c:pt idx="191">
                  <c:v>6.4565124282982804</c:v>
                </c:pt>
                <c:pt idx="192">
                  <c:v>6.4565124282982804</c:v>
                </c:pt>
                <c:pt idx="193">
                  <c:v>6.4565124282982804</c:v>
                </c:pt>
                <c:pt idx="194">
                  <c:v>6.4565124282982804</c:v>
                </c:pt>
                <c:pt idx="195">
                  <c:v>6.4565124282982804</c:v>
                </c:pt>
                <c:pt idx="196">
                  <c:v>6.4565124282982804</c:v>
                </c:pt>
                <c:pt idx="197">
                  <c:v>6.4565124282982804</c:v>
                </c:pt>
                <c:pt idx="198">
                  <c:v>6.4565124282982804</c:v>
                </c:pt>
                <c:pt idx="199">
                  <c:v>6.4565124282982804</c:v>
                </c:pt>
                <c:pt idx="200">
                  <c:v>6.4565124282982804</c:v>
                </c:pt>
                <c:pt idx="201">
                  <c:v>6.4565124282982804</c:v>
                </c:pt>
                <c:pt idx="202">
                  <c:v>6.4565124282982804</c:v>
                </c:pt>
                <c:pt idx="203">
                  <c:v>6.4565124282982804</c:v>
                </c:pt>
                <c:pt idx="204">
                  <c:v>6.4565124282982804</c:v>
                </c:pt>
                <c:pt idx="205">
                  <c:v>6.4565124282982804</c:v>
                </c:pt>
                <c:pt idx="206">
                  <c:v>6.4565124282982804</c:v>
                </c:pt>
                <c:pt idx="207">
                  <c:v>6.4565124282982804</c:v>
                </c:pt>
                <c:pt idx="208">
                  <c:v>6.4565124282982804</c:v>
                </c:pt>
                <c:pt idx="209">
                  <c:v>6.4565124282982804</c:v>
                </c:pt>
                <c:pt idx="210">
                  <c:v>6.4565124282982804</c:v>
                </c:pt>
                <c:pt idx="211">
                  <c:v>6.4565124282982804</c:v>
                </c:pt>
                <c:pt idx="212">
                  <c:v>6.4565124282982804</c:v>
                </c:pt>
                <c:pt idx="213">
                  <c:v>6.4565124282982804</c:v>
                </c:pt>
                <c:pt idx="214">
                  <c:v>6.4565124282982804</c:v>
                </c:pt>
                <c:pt idx="215">
                  <c:v>6.4565124282982804</c:v>
                </c:pt>
                <c:pt idx="216">
                  <c:v>6.4565124282982804</c:v>
                </c:pt>
                <c:pt idx="217">
                  <c:v>6.4565124282982804</c:v>
                </c:pt>
                <c:pt idx="218">
                  <c:v>6.4565124282982804</c:v>
                </c:pt>
                <c:pt idx="219">
                  <c:v>6.4565124282982804</c:v>
                </c:pt>
                <c:pt idx="220">
                  <c:v>6.4565124282982804</c:v>
                </c:pt>
                <c:pt idx="221">
                  <c:v>6.4565124282982804</c:v>
                </c:pt>
                <c:pt idx="222">
                  <c:v>6.4565124282982804</c:v>
                </c:pt>
                <c:pt idx="223">
                  <c:v>6.4565124282982804</c:v>
                </c:pt>
                <c:pt idx="224">
                  <c:v>6.4565124282982804</c:v>
                </c:pt>
                <c:pt idx="225">
                  <c:v>6.4565124282982804</c:v>
                </c:pt>
                <c:pt idx="226">
                  <c:v>6.4565124282982804</c:v>
                </c:pt>
                <c:pt idx="227">
                  <c:v>6.4565124282982804</c:v>
                </c:pt>
                <c:pt idx="228">
                  <c:v>6.4565124282982804</c:v>
                </c:pt>
                <c:pt idx="229">
                  <c:v>6.4565124282982804</c:v>
                </c:pt>
                <c:pt idx="230">
                  <c:v>6.4565124282982804</c:v>
                </c:pt>
                <c:pt idx="231">
                  <c:v>6.4565124282982804</c:v>
                </c:pt>
                <c:pt idx="232">
                  <c:v>6.4565124282982804</c:v>
                </c:pt>
                <c:pt idx="233">
                  <c:v>6.4565124282982804</c:v>
                </c:pt>
                <c:pt idx="234">
                  <c:v>6.4565124282982804</c:v>
                </c:pt>
                <c:pt idx="235">
                  <c:v>6.4565124282982804</c:v>
                </c:pt>
                <c:pt idx="236">
                  <c:v>6.4565124282982804</c:v>
                </c:pt>
                <c:pt idx="237">
                  <c:v>6.4565124282982804</c:v>
                </c:pt>
                <c:pt idx="238">
                  <c:v>6.4565124282982804</c:v>
                </c:pt>
                <c:pt idx="239">
                  <c:v>6.4565124282982804</c:v>
                </c:pt>
                <c:pt idx="240">
                  <c:v>6.4565124282982804</c:v>
                </c:pt>
                <c:pt idx="241">
                  <c:v>6.4565124282982804</c:v>
                </c:pt>
                <c:pt idx="242">
                  <c:v>6.4565124282982804</c:v>
                </c:pt>
                <c:pt idx="243">
                  <c:v>6.4565124282982804</c:v>
                </c:pt>
                <c:pt idx="244">
                  <c:v>6.4565124282982804</c:v>
                </c:pt>
                <c:pt idx="245">
                  <c:v>6.4565124282982804</c:v>
                </c:pt>
                <c:pt idx="246">
                  <c:v>6.4565124282982804</c:v>
                </c:pt>
                <c:pt idx="247">
                  <c:v>6.4565124282982804</c:v>
                </c:pt>
                <c:pt idx="248">
                  <c:v>6.4565124282982804</c:v>
                </c:pt>
                <c:pt idx="249">
                  <c:v>6.4565124282982804</c:v>
                </c:pt>
                <c:pt idx="250">
                  <c:v>6.4565124282982804</c:v>
                </c:pt>
                <c:pt idx="251">
                  <c:v>6.4565124282982804</c:v>
                </c:pt>
                <c:pt idx="252">
                  <c:v>6.4565124282982804</c:v>
                </c:pt>
                <c:pt idx="253">
                  <c:v>6.4565124282982804</c:v>
                </c:pt>
                <c:pt idx="254">
                  <c:v>6.4565124282982804</c:v>
                </c:pt>
                <c:pt idx="255">
                  <c:v>6.4565124282982804</c:v>
                </c:pt>
                <c:pt idx="256">
                  <c:v>6.4565124282982804</c:v>
                </c:pt>
                <c:pt idx="257">
                  <c:v>6.4565124282982804</c:v>
                </c:pt>
                <c:pt idx="258">
                  <c:v>6.4565124282982804</c:v>
                </c:pt>
                <c:pt idx="259">
                  <c:v>6.4565124282982804</c:v>
                </c:pt>
                <c:pt idx="260">
                  <c:v>6.4565124282982804</c:v>
                </c:pt>
                <c:pt idx="261">
                  <c:v>6.4565124282982804</c:v>
                </c:pt>
                <c:pt idx="262">
                  <c:v>6.4565124282982804</c:v>
                </c:pt>
                <c:pt idx="263">
                  <c:v>6.4565124282982804</c:v>
                </c:pt>
                <c:pt idx="264">
                  <c:v>6.4565124282982804</c:v>
                </c:pt>
                <c:pt idx="265">
                  <c:v>6.4565124282982804</c:v>
                </c:pt>
                <c:pt idx="266">
                  <c:v>6.4565124282982804</c:v>
                </c:pt>
                <c:pt idx="267">
                  <c:v>6.4565124282982804</c:v>
                </c:pt>
                <c:pt idx="268">
                  <c:v>6.4565124282982804</c:v>
                </c:pt>
                <c:pt idx="269">
                  <c:v>6.4565124282982804</c:v>
                </c:pt>
                <c:pt idx="270">
                  <c:v>6.4565124282982804</c:v>
                </c:pt>
                <c:pt idx="271">
                  <c:v>6.4565124282982804</c:v>
                </c:pt>
                <c:pt idx="272">
                  <c:v>6.4565124282982804</c:v>
                </c:pt>
                <c:pt idx="273">
                  <c:v>6.4565124282982804</c:v>
                </c:pt>
                <c:pt idx="274">
                  <c:v>6.4565124282982804</c:v>
                </c:pt>
                <c:pt idx="275">
                  <c:v>6.4565124282982804</c:v>
                </c:pt>
                <c:pt idx="276">
                  <c:v>6.4565124282982804</c:v>
                </c:pt>
                <c:pt idx="277">
                  <c:v>6.4565124282982804</c:v>
                </c:pt>
                <c:pt idx="278">
                  <c:v>6.4565124282982804</c:v>
                </c:pt>
                <c:pt idx="279">
                  <c:v>6.4565124282982804</c:v>
                </c:pt>
                <c:pt idx="280">
                  <c:v>6.4565124282982804</c:v>
                </c:pt>
                <c:pt idx="281">
                  <c:v>6.4565124282982804</c:v>
                </c:pt>
                <c:pt idx="282">
                  <c:v>6.4565124282982804</c:v>
                </c:pt>
                <c:pt idx="283">
                  <c:v>6.4565124282982804</c:v>
                </c:pt>
                <c:pt idx="284">
                  <c:v>6.4565124282982804</c:v>
                </c:pt>
                <c:pt idx="285">
                  <c:v>6.4565124282982804</c:v>
                </c:pt>
                <c:pt idx="286">
                  <c:v>6.4565124282982804</c:v>
                </c:pt>
                <c:pt idx="287">
                  <c:v>6.4565124282982804</c:v>
                </c:pt>
                <c:pt idx="288">
                  <c:v>6.4565124282982804</c:v>
                </c:pt>
                <c:pt idx="289">
                  <c:v>6.4565124282982804</c:v>
                </c:pt>
                <c:pt idx="290">
                  <c:v>6.4565124282982804</c:v>
                </c:pt>
                <c:pt idx="291">
                  <c:v>6.4565124282982804</c:v>
                </c:pt>
                <c:pt idx="292">
                  <c:v>6.4565124282982804</c:v>
                </c:pt>
                <c:pt idx="293">
                  <c:v>6.4565124282982804</c:v>
                </c:pt>
                <c:pt idx="294">
                  <c:v>6.4565124282982804</c:v>
                </c:pt>
                <c:pt idx="295">
                  <c:v>6.4565124282982804</c:v>
                </c:pt>
                <c:pt idx="296">
                  <c:v>6.4565124282982804</c:v>
                </c:pt>
                <c:pt idx="297">
                  <c:v>6.4565124282982804</c:v>
                </c:pt>
                <c:pt idx="298">
                  <c:v>6.4565124282982804</c:v>
                </c:pt>
                <c:pt idx="299">
                  <c:v>6.4565124282982804</c:v>
                </c:pt>
                <c:pt idx="300">
                  <c:v>6.4565124282982804</c:v>
                </c:pt>
                <c:pt idx="301">
                  <c:v>6.4565124282982804</c:v>
                </c:pt>
                <c:pt idx="302">
                  <c:v>6.4565124282982804</c:v>
                </c:pt>
                <c:pt idx="303">
                  <c:v>6.4565124282982804</c:v>
                </c:pt>
                <c:pt idx="304">
                  <c:v>6.4565124282982804</c:v>
                </c:pt>
                <c:pt idx="305">
                  <c:v>6.4565124282982804</c:v>
                </c:pt>
                <c:pt idx="306">
                  <c:v>6.4565124282982804</c:v>
                </c:pt>
                <c:pt idx="307">
                  <c:v>6.4565124282982804</c:v>
                </c:pt>
                <c:pt idx="308">
                  <c:v>6.4565124282982804</c:v>
                </c:pt>
                <c:pt idx="309">
                  <c:v>6.4565124282982804</c:v>
                </c:pt>
                <c:pt idx="310">
                  <c:v>6.4565124282982804</c:v>
                </c:pt>
                <c:pt idx="311">
                  <c:v>6.4565124282982804</c:v>
                </c:pt>
                <c:pt idx="312">
                  <c:v>6.4565124282982804</c:v>
                </c:pt>
                <c:pt idx="313">
                  <c:v>6.4565124282982804</c:v>
                </c:pt>
                <c:pt idx="314">
                  <c:v>6.4565124282982804</c:v>
                </c:pt>
                <c:pt idx="315">
                  <c:v>6.4565124282982804</c:v>
                </c:pt>
                <c:pt idx="316">
                  <c:v>6.4565124282982804</c:v>
                </c:pt>
                <c:pt idx="317">
                  <c:v>6.4565124282982804</c:v>
                </c:pt>
                <c:pt idx="318">
                  <c:v>6.4565124282982804</c:v>
                </c:pt>
                <c:pt idx="319">
                  <c:v>6.4565124282982804</c:v>
                </c:pt>
                <c:pt idx="320">
                  <c:v>6.4565124282982804</c:v>
                </c:pt>
                <c:pt idx="321">
                  <c:v>6.4565124282982804</c:v>
                </c:pt>
                <c:pt idx="322">
                  <c:v>6.4565124282982804</c:v>
                </c:pt>
                <c:pt idx="323">
                  <c:v>6.4565124282982804</c:v>
                </c:pt>
                <c:pt idx="324">
                  <c:v>6.4565124282982804</c:v>
                </c:pt>
                <c:pt idx="325">
                  <c:v>6.4565124282982804</c:v>
                </c:pt>
                <c:pt idx="326">
                  <c:v>6.4565124282982804</c:v>
                </c:pt>
                <c:pt idx="327">
                  <c:v>6.4565124282982804</c:v>
                </c:pt>
                <c:pt idx="328">
                  <c:v>6.4565124282982804</c:v>
                </c:pt>
                <c:pt idx="329">
                  <c:v>6.4565124282982804</c:v>
                </c:pt>
                <c:pt idx="330">
                  <c:v>6.4565124282982804</c:v>
                </c:pt>
                <c:pt idx="331">
                  <c:v>6.4565124282982804</c:v>
                </c:pt>
                <c:pt idx="332">
                  <c:v>6.4565124282982804</c:v>
                </c:pt>
                <c:pt idx="333">
                  <c:v>6.4565124282982804</c:v>
                </c:pt>
                <c:pt idx="334">
                  <c:v>6.4565124282982804</c:v>
                </c:pt>
                <c:pt idx="335">
                  <c:v>6.4565124282982804</c:v>
                </c:pt>
                <c:pt idx="336">
                  <c:v>6.4565124282982804</c:v>
                </c:pt>
                <c:pt idx="337">
                  <c:v>6.4565124282982804</c:v>
                </c:pt>
                <c:pt idx="338">
                  <c:v>6.4565124282982804</c:v>
                </c:pt>
                <c:pt idx="339">
                  <c:v>6.4565124282982804</c:v>
                </c:pt>
                <c:pt idx="340">
                  <c:v>6.4565124282982804</c:v>
                </c:pt>
                <c:pt idx="341">
                  <c:v>6.4565124282982804</c:v>
                </c:pt>
                <c:pt idx="342">
                  <c:v>6.4565124282982804</c:v>
                </c:pt>
                <c:pt idx="343">
                  <c:v>6.4565124282982804</c:v>
                </c:pt>
                <c:pt idx="344">
                  <c:v>6.4565124282982804</c:v>
                </c:pt>
                <c:pt idx="345">
                  <c:v>6.4565124282982804</c:v>
                </c:pt>
                <c:pt idx="346">
                  <c:v>6.4565124282982804</c:v>
                </c:pt>
                <c:pt idx="347">
                  <c:v>6.4565124282982804</c:v>
                </c:pt>
                <c:pt idx="348">
                  <c:v>6.4565124282982804</c:v>
                </c:pt>
                <c:pt idx="349">
                  <c:v>6.4565124282982804</c:v>
                </c:pt>
                <c:pt idx="350">
                  <c:v>6.4565124282982804</c:v>
                </c:pt>
                <c:pt idx="351">
                  <c:v>6.4565124282982804</c:v>
                </c:pt>
                <c:pt idx="352">
                  <c:v>6.4565124282982804</c:v>
                </c:pt>
                <c:pt idx="353">
                  <c:v>6.4565124282982804</c:v>
                </c:pt>
                <c:pt idx="354">
                  <c:v>6.4565124282982804</c:v>
                </c:pt>
                <c:pt idx="355">
                  <c:v>6.4565124282982804</c:v>
                </c:pt>
                <c:pt idx="356">
                  <c:v>6.4565124282982804</c:v>
                </c:pt>
                <c:pt idx="357">
                  <c:v>6.4565124282982804</c:v>
                </c:pt>
                <c:pt idx="358">
                  <c:v>6.4565124282982804</c:v>
                </c:pt>
                <c:pt idx="359">
                  <c:v>6.4565124282982804</c:v>
                </c:pt>
                <c:pt idx="360">
                  <c:v>6.4565124282982804</c:v>
                </c:pt>
                <c:pt idx="361">
                  <c:v>6.4565124282982804</c:v>
                </c:pt>
                <c:pt idx="362">
                  <c:v>6.4565124282982804</c:v>
                </c:pt>
                <c:pt idx="363">
                  <c:v>6.4565124282982804</c:v>
                </c:pt>
                <c:pt idx="364">
                  <c:v>6.4565124282982804</c:v>
                </c:pt>
                <c:pt idx="365">
                  <c:v>6.4565124282982804</c:v>
                </c:pt>
                <c:pt idx="366">
                  <c:v>6.4565124282982804</c:v>
                </c:pt>
                <c:pt idx="367">
                  <c:v>6.4565124282982804</c:v>
                </c:pt>
                <c:pt idx="368">
                  <c:v>6.4565124282982804</c:v>
                </c:pt>
                <c:pt idx="369">
                  <c:v>6.4565124282982804</c:v>
                </c:pt>
                <c:pt idx="370">
                  <c:v>6.4565124282982804</c:v>
                </c:pt>
                <c:pt idx="371">
                  <c:v>6.4565124282982804</c:v>
                </c:pt>
                <c:pt idx="372">
                  <c:v>6.4565124282982804</c:v>
                </c:pt>
                <c:pt idx="373">
                  <c:v>6.4565124282982804</c:v>
                </c:pt>
                <c:pt idx="374">
                  <c:v>6.4565124282982804</c:v>
                </c:pt>
                <c:pt idx="375">
                  <c:v>6.4565124282982804</c:v>
                </c:pt>
                <c:pt idx="376">
                  <c:v>6.4565124282982804</c:v>
                </c:pt>
                <c:pt idx="377">
                  <c:v>6.4565124282982804</c:v>
                </c:pt>
                <c:pt idx="378">
                  <c:v>6.4565124282982804</c:v>
                </c:pt>
                <c:pt idx="379">
                  <c:v>6.4565124282982804</c:v>
                </c:pt>
                <c:pt idx="380">
                  <c:v>6.4565124282982804</c:v>
                </c:pt>
                <c:pt idx="381">
                  <c:v>6.4565124282982804</c:v>
                </c:pt>
                <c:pt idx="382">
                  <c:v>6.4565124282982804</c:v>
                </c:pt>
                <c:pt idx="383">
                  <c:v>6.4565124282982804</c:v>
                </c:pt>
                <c:pt idx="384">
                  <c:v>6.4565124282982804</c:v>
                </c:pt>
                <c:pt idx="385">
                  <c:v>6.4565124282982804</c:v>
                </c:pt>
                <c:pt idx="386">
                  <c:v>6.4565124282982804</c:v>
                </c:pt>
                <c:pt idx="387">
                  <c:v>6.4565124282982804</c:v>
                </c:pt>
                <c:pt idx="388">
                  <c:v>6.4565124282982804</c:v>
                </c:pt>
                <c:pt idx="389">
                  <c:v>6.4565124282982804</c:v>
                </c:pt>
                <c:pt idx="390">
                  <c:v>6.4565124282982804</c:v>
                </c:pt>
                <c:pt idx="391">
                  <c:v>6.4565124282982804</c:v>
                </c:pt>
                <c:pt idx="392">
                  <c:v>6.4565124282982804</c:v>
                </c:pt>
                <c:pt idx="393">
                  <c:v>6.4565124282982804</c:v>
                </c:pt>
                <c:pt idx="394">
                  <c:v>6.4565124282982804</c:v>
                </c:pt>
                <c:pt idx="395">
                  <c:v>6.4565124282982804</c:v>
                </c:pt>
                <c:pt idx="396">
                  <c:v>6.4565124282982804</c:v>
                </c:pt>
                <c:pt idx="397">
                  <c:v>6.4565124282982804</c:v>
                </c:pt>
                <c:pt idx="398">
                  <c:v>6.4565124282982804</c:v>
                </c:pt>
                <c:pt idx="399">
                  <c:v>6.4565124282982804</c:v>
                </c:pt>
                <c:pt idx="400">
                  <c:v>6.4565124282982804</c:v>
                </c:pt>
                <c:pt idx="401">
                  <c:v>6.4565124282982804</c:v>
                </c:pt>
                <c:pt idx="402">
                  <c:v>6.4565124282982804</c:v>
                </c:pt>
                <c:pt idx="403">
                  <c:v>6.4565124282982804</c:v>
                </c:pt>
                <c:pt idx="404">
                  <c:v>6.4565124282982804</c:v>
                </c:pt>
                <c:pt idx="405">
                  <c:v>6.4565124282982804</c:v>
                </c:pt>
                <c:pt idx="406">
                  <c:v>6.4565124282982804</c:v>
                </c:pt>
                <c:pt idx="407">
                  <c:v>6.4565124282982804</c:v>
                </c:pt>
                <c:pt idx="408">
                  <c:v>6.4565124282982804</c:v>
                </c:pt>
                <c:pt idx="409">
                  <c:v>6.4565124282982804</c:v>
                </c:pt>
                <c:pt idx="410">
                  <c:v>6.4565124282982804</c:v>
                </c:pt>
                <c:pt idx="411">
                  <c:v>6.4565124282982804</c:v>
                </c:pt>
                <c:pt idx="412">
                  <c:v>6.4565124282982804</c:v>
                </c:pt>
                <c:pt idx="413">
                  <c:v>6.4565124282982804</c:v>
                </c:pt>
                <c:pt idx="414">
                  <c:v>6.4565124282982804</c:v>
                </c:pt>
                <c:pt idx="415">
                  <c:v>6.4565124282982804</c:v>
                </c:pt>
                <c:pt idx="416">
                  <c:v>6.4565124282982804</c:v>
                </c:pt>
                <c:pt idx="417">
                  <c:v>6.4565124282982804</c:v>
                </c:pt>
                <c:pt idx="418">
                  <c:v>6.4565124282982804</c:v>
                </c:pt>
                <c:pt idx="419">
                  <c:v>6.4565124282982804</c:v>
                </c:pt>
                <c:pt idx="420">
                  <c:v>6.4565124282982804</c:v>
                </c:pt>
                <c:pt idx="421">
                  <c:v>6.4565124282982804</c:v>
                </c:pt>
                <c:pt idx="422">
                  <c:v>6.4565124282982804</c:v>
                </c:pt>
                <c:pt idx="423">
                  <c:v>6.4565124282982804</c:v>
                </c:pt>
                <c:pt idx="424">
                  <c:v>6.4565124282982804</c:v>
                </c:pt>
                <c:pt idx="425">
                  <c:v>6.4565124282982804</c:v>
                </c:pt>
                <c:pt idx="426">
                  <c:v>6.4565124282982804</c:v>
                </c:pt>
                <c:pt idx="427">
                  <c:v>6.4565124282982804</c:v>
                </c:pt>
                <c:pt idx="428">
                  <c:v>6.4565124282982804</c:v>
                </c:pt>
                <c:pt idx="429">
                  <c:v>6.4565124282982804</c:v>
                </c:pt>
                <c:pt idx="430">
                  <c:v>6.4565124282982804</c:v>
                </c:pt>
                <c:pt idx="431">
                  <c:v>6.4565124282982804</c:v>
                </c:pt>
                <c:pt idx="432">
                  <c:v>6.4565124282982804</c:v>
                </c:pt>
                <c:pt idx="433">
                  <c:v>6.4565124282982804</c:v>
                </c:pt>
                <c:pt idx="434">
                  <c:v>6.4565124282982804</c:v>
                </c:pt>
                <c:pt idx="435">
                  <c:v>6.4565124282982804</c:v>
                </c:pt>
                <c:pt idx="436">
                  <c:v>6.4565124282982804</c:v>
                </c:pt>
                <c:pt idx="437">
                  <c:v>6.4565124282982804</c:v>
                </c:pt>
                <c:pt idx="438">
                  <c:v>6.4565124282982804</c:v>
                </c:pt>
                <c:pt idx="439">
                  <c:v>6.4565124282982804</c:v>
                </c:pt>
                <c:pt idx="440">
                  <c:v>6.4565124282982804</c:v>
                </c:pt>
                <c:pt idx="441">
                  <c:v>6.4565124282982804</c:v>
                </c:pt>
                <c:pt idx="442">
                  <c:v>6.4565124282982804</c:v>
                </c:pt>
                <c:pt idx="443">
                  <c:v>6.4565124282982804</c:v>
                </c:pt>
                <c:pt idx="444">
                  <c:v>6.4565124282982804</c:v>
                </c:pt>
                <c:pt idx="445">
                  <c:v>6.4565124282982804</c:v>
                </c:pt>
                <c:pt idx="446">
                  <c:v>6.4565124282982804</c:v>
                </c:pt>
                <c:pt idx="447">
                  <c:v>6.4565124282982804</c:v>
                </c:pt>
                <c:pt idx="448">
                  <c:v>6.4565124282982804</c:v>
                </c:pt>
                <c:pt idx="449">
                  <c:v>6.4565124282982804</c:v>
                </c:pt>
                <c:pt idx="450">
                  <c:v>6.4565124282982804</c:v>
                </c:pt>
                <c:pt idx="451">
                  <c:v>6.4565124282982804</c:v>
                </c:pt>
                <c:pt idx="452">
                  <c:v>6.4565124282982804</c:v>
                </c:pt>
                <c:pt idx="453">
                  <c:v>6.4565124282982804</c:v>
                </c:pt>
                <c:pt idx="454">
                  <c:v>6.4565124282982804</c:v>
                </c:pt>
                <c:pt idx="455">
                  <c:v>6.4565124282982804</c:v>
                </c:pt>
                <c:pt idx="456">
                  <c:v>6.4565124282982804</c:v>
                </c:pt>
                <c:pt idx="457">
                  <c:v>6.4565124282982804</c:v>
                </c:pt>
                <c:pt idx="458">
                  <c:v>6.4565124282982804</c:v>
                </c:pt>
                <c:pt idx="459">
                  <c:v>6.4565124282982804</c:v>
                </c:pt>
                <c:pt idx="460">
                  <c:v>6.4565124282982804</c:v>
                </c:pt>
                <c:pt idx="461">
                  <c:v>6.4565124282982804</c:v>
                </c:pt>
                <c:pt idx="462">
                  <c:v>6.4565124282982804</c:v>
                </c:pt>
                <c:pt idx="463">
                  <c:v>6.4565124282982804</c:v>
                </c:pt>
                <c:pt idx="464">
                  <c:v>6.4565124282982804</c:v>
                </c:pt>
                <c:pt idx="465">
                  <c:v>6.4565124282982804</c:v>
                </c:pt>
                <c:pt idx="466">
                  <c:v>6.4565124282982804</c:v>
                </c:pt>
                <c:pt idx="467">
                  <c:v>6.4565124282982804</c:v>
                </c:pt>
                <c:pt idx="468">
                  <c:v>6.4565124282982804</c:v>
                </c:pt>
                <c:pt idx="469">
                  <c:v>6.4565124282982804</c:v>
                </c:pt>
                <c:pt idx="470">
                  <c:v>6.4565124282982804</c:v>
                </c:pt>
                <c:pt idx="471">
                  <c:v>6.4565124282982804</c:v>
                </c:pt>
                <c:pt idx="472">
                  <c:v>6.4565124282982804</c:v>
                </c:pt>
                <c:pt idx="473">
                  <c:v>6.4565124282982804</c:v>
                </c:pt>
                <c:pt idx="474">
                  <c:v>6.4565124282982804</c:v>
                </c:pt>
                <c:pt idx="475">
                  <c:v>6.4565124282982804</c:v>
                </c:pt>
                <c:pt idx="476">
                  <c:v>6.4565124282982804</c:v>
                </c:pt>
                <c:pt idx="477">
                  <c:v>6.4565124282982804</c:v>
                </c:pt>
                <c:pt idx="478">
                  <c:v>6.4565124282982804</c:v>
                </c:pt>
                <c:pt idx="479">
                  <c:v>6.4565124282982804</c:v>
                </c:pt>
                <c:pt idx="480">
                  <c:v>6.4565124282982804</c:v>
                </c:pt>
                <c:pt idx="481">
                  <c:v>6.4565124282982804</c:v>
                </c:pt>
                <c:pt idx="482">
                  <c:v>6.4565124282982804</c:v>
                </c:pt>
                <c:pt idx="483">
                  <c:v>6.4565124282982804</c:v>
                </c:pt>
                <c:pt idx="484">
                  <c:v>6.4565124282982804</c:v>
                </c:pt>
                <c:pt idx="485">
                  <c:v>6.4565124282982804</c:v>
                </c:pt>
                <c:pt idx="486">
                  <c:v>6.4565124282982804</c:v>
                </c:pt>
                <c:pt idx="487">
                  <c:v>6.4565124282982804</c:v>
                </c:pt>
                <c:pt idx="488">
                  <c:v>6.4565124282982804</c:v>
                </c:pt>
                <c:pt idx="489">
                  <c:v>6.4565124282982804</c:v>
                </c:pt>
                <c:pt idx="490">
                  <c:v>6.4565124282982804</c:v>
                </c:pt>
                <c:pt idx="491">
                  <c:v>6.4565124282982804</c:v>
                </c:pt>
                <c:pt idx="492">
                  <c:v>6.4565124282982804</c:v>
                </c:pt>
                <c:pt idx="493">
                  <c:v>6.4565124282982804</c:v>
                </c:pt>
                <c:pt idx="494">
                  <c:v>6.4565124282982804</c:v>
                </c:pt>
                <c:pt idx="495">
                  <c:v>6.4565124282982804</c:v>
                </c:pt>
                <c:pt idx="496">
                  <c:v>6.4565124282982804</c:v>
                </c:pt>
                <c:pt idx="497">
                  <c:v>6.4565124282982804</c:v>
                </c:pt>
                <c:pt idx="498">
                  <c:v>6.4565124282982804</c:v>
                </c:pt>
                <c:pt idx="499">
                  <c:v>6.4565124282982804</c:v>
                </c:pt>
                <c:pt idx="500">
                  <c:v>6.4565124282982804</c:v>
                </c:pt>
                <c:pt idx="501">
                  <c:v>6.4565124282982804</c:v>
                </c:pt>
                <c:pt idx="502">
                  <c:v>6.4565124282982804</c:v>
                </c:pt>
                <c:pt idx="503">
                  <c:v>6.4565124282982804</c:v>
                </c:pt>
                <c:pt idx="504">
                  <c:v>6.4565124282982804</c:v>
                </c:pt>
                <c:pt idx="505">
                  <c:v>6.4565124282982804</c:v>
                </c:pt>
                <c:pt idx="506">
                  <c:v>6.4565124282982804</c:v>
                </c:pt>
                <c:pt idx="507">
                  <c:v>6.4565124282982804</c:v>
                </c:pt>
                <c:pt idx="508">
                  <c:v>6.4565124282982804</c:v>
                </c:pt>
                <c:pt idx="509">
                  <c:v>6.4565124282982804</c:v>
                </c:pt>
                <c:pt idx="510">
                  <c:v>6.4565124282982804</c:v>
                </c:pt>
                <c:pt idx="511">
                  <c:v>6.4565124282982804</c:v>
                </c:pt>
                <c:pt idx="512">
                  <c:v>6.4565124282982804</c:v>
                </c:pt>
                <c:pt idx="513">
                  <c:v>6.4565124282982804</c:v>
                </c:pt>
                <c:pt idx="514">
                  <c:v>6.4565124282982804</c:v>
                </c:pt>
                <c:pt idx="515">
                  <c:v>6.4565124282982804</c:v>
                </c:pt>
                <c:pt idx="516">
                  <c:v>6.4565124282982804</c:v>
                </c:pt>
                <c:pt idx="517">
                  <c:v>6.4565124282982804</c:v>
                </c:pt>
                <c:pt idx="518">
                  <c:v>6.4565124282982804</c:v>
                </c:pt>
                <c:pt idx="519">
                  <c:v>6.4565124282982804</c:v>
                </c:pt>
                <c:pt idx="520">
                  <c:v>6.4565124282982804</c:v>
                </c:pt>
                <c:pt idx="521">
                  <c:v>6.4565124282982804</c:v>
                </c:pt>
                <c:pt idx="522">
                  <c:v>6.4565124282982804</c:v>
                </c:pt>
                <c:pt idx="523">
                  <c:v>6.4565124282982804</c:v>
                </c:pt>
                <c:pt idx="524">
                  <c:v>6.4565124282982804</c:v>
                </c:pt>
                <c:pt idx="525">
                  <c:v>6.4565124282982804</c:v>
                </c:pt>
                <c:pt idx="526">
                  <c:v>6.4565124282982804</c:v>
                </c:pt>
                <c:pt idx="527">
                  <c:v>6.4565124282982804</c:v>
                </c:pt>
                <c:pt idx="528">
                  <c:v>6.4565124282982804</c:v>
                </c:pt>
                <c:pt idx="529">
                  <c:v>6.4565124282982804</c:v>
                </c:pt>
                <c:pt idx="530">
                  <c:v>6.4565124282982804</c:v>
                </c:pt>
                <c:pt idx="531">
                  <c:v>6.4565124282982804</c:v>
                </c:pt>
                <c:pt idx="532">
                  <c:v>6.4565124282982804</c:v>
                </c:pt>
                <c:pt idx="533">
                  <c:v>6.4565124282982804</c:v>
                </c:pt>
                <c:pt idx="534">
                  <c:v>6.4565124282982804</c:v>
                </c:pt>
                <c:pt idx="535">
                  <c:v>6.4565124282982804</c:v>
                </c:pt>
                <c:pt idx="536">
                  <c:v>6.4565124282982804</c:v>
                </c:pt>
                <c:pt idx="537">
                  <c:v>6.4565124282982804</c:v>
                </c:pt>
                <c:pt idx="538">
                  <c:v>6.4565124282982804</c:v>
                </c:pt>
                <c:pt idx="539">
                  <c:v>6.4565124282982804</c:v>
                </c:pt>
                <c:pt idx="540">
                  <c:v>6.4565124282982804</c:v>
                </c:pt>
                <c:pt idx="541">
                  <c:v>6.4565124282982804</c:v>
                </c:pt>
                <c:pt idx="542">
                  <c:v>6.4565124282982804</c:v>
                </c:pt>
                <c:pt idx="543">
                  <c:v>6.4565124282982804</c:v>
                </c:pt>
                <c:pt idx="544">
                  <c:v>6.4565124282982804</c:v>
                </c:pt>
                <c:pt idx="545">
                  <c:v>6.4565124282982804</c:v>
                </c:pt>
                <c:pt idx="546">
                  <c:v>6.4565124282982804</c:v>
                </c:pt>
                <c:pt idx="547">
                  <c:v>6.4565124282982804</c:v>
                </c:pt>
                <c:pt idx="548">
                  <c:v>6.4565124282982804</c:v>
                </c:pt>
                <c:pt idx="549">
                  <c:v>6.4565124282982804</c:v>
                </c:pt>
                <c:pt idx="550">
                  <c:v>6.4565124282982804</c:v>
                </c:pt>
                <c:pt idx="551">
                  <c:v>6.4565124282982804</c:v>
                </c:pt>
                <c:pt idx="552">
                  <c:v>6.4565124282982804</c:v>
                </c:pt>
                <c:pt idx="553">
                  <c:v>6.4565124282982804</c:v>
                </c:pt>
                <c:pt idx="554">
                  <c:v>6.4565124282982804</c:v>
                </c:pt>
                <c:pt idx="555">
                  <c:v>6.4565124282982804</c:v>
                </c:pt>
                <c:pt idx="556">
                  <c:v>6.4565124282982804</c:v>
                </c:pt>
                <c:pt idx="557">
                  <c:v>6.4565124282982804</c:v>
                </c:pt>
                <c:pt idx="558">
                  <c:v>6.4565124282982804</c:v>
                </c:pt>
                <c:pt idx="559">
                  <c:v>6.4565124282982804</c:v>
                </c:pt>
                <c:pt idx="560">
                  <c:v>6.4565124282982804</c:v>
                </c:pt>
                <c:pt idx="561">
                  <c:v>6.4565124282982804</c:v>
                </c:pt>
                <c:pt idx="562">
                  <c:v>6.4565124282982804</c:v>
                </c:pt>
                <c:pt idx="563">
                  <c:v>6.4565124282982804</c:v>
                </c:pt>
                <c:pt idx="564">
                  <c:v>6.4565124282982804</c:v>
                </c:pt>
                <c:pt idx="565">
                  <c:v>6.4565124282982804</c:v>
                </c:pt>
                <c:pt idx="566">
                  <c:v>6.4565124282982804</c:v>
                </c:pt>
                <c:pt idx="567">
                  <c:v>6.4565124282982804</c:v>
                </c:pt>
                <c:pt idx="568">
                  <c:v>6.4565124282982804</c:v>
                </c:pt>
                <c:pt idx="569">
                  <c:v>6.4565124282982804</c:v>
                </c:pt>
                <c:pt idx="570">
                  <c:v>6.4565124282982804</c:v>
                </c:pt>
                <c:pt idx="571">
                  <c:v>6.4565124282982804</c:v>
                </c:pt>
                <c:pt idx="572">
                  <c:v>6.4565124282982804</c:v>
                </c:pt>
                <c:pt idx="573">
                  <c:v>6.4565124282982804</c:v>
                </c:pt>
                <c:pt idx="574">
                  <c:v>6.4565124282982804</c:v>
                </c:pt>
                <c:pt idx="575">
                  <c:v>6.4565124282982804</c:v>
                </c:pt>
                <c:pt idx="576">
                  <c:v>6.4565124282982804</c:v>
                </c:pt>
                <c:pt idx="577">
                  <c:v>6.4565124282982804</c:v>
                </c:pt>
                <c:pt idx="578">
                  <c:v>6.4565124282982804</c:v>
                </c:pt>
                <c:pt idx="579">
                  <c:v>6.4565124282982804</c:v>
                </c:pt>
                <c:pt idx="580">
                  <c:v>6.4565124282982804</c:v>
                </c:pt>
                <c:pt idx="581">
                  <c:v>6.4565124282982804</c:v>
                </c:pt>
                <c:pt idx="582">
                  <c:v>6.4565124282982804</c:v>
                </c:pt>
                <c:pt idx="583">
                  <c:v>6.4565124282982804</c:v>
                </c:pt>
                <c:pt idx="584">
                  <c:v>6.4565124282982804</c:v>
                </c:pt>
                <c:pt idx="585">
                  <c:v>6.4565124282982804</c:v>
                </c:pt>
                <c:pt idx="586">
                  <c:v>6.4565124282982804</c:v>
                </c:pt>
                <c:pt idx="587">
                  <c:v>6.4565124282982804</c:v>
                </c:pt>
                <c:pt idx="588">
                  <c:v>6.4565124282982804</c:v>
                </c:pt>
                <c:pt idx="589">
                  <c:v>6.4565124282982804</c:v>
                </c:pt>
                <c:pt idx="590">
                  <c:v>6.4565124282982804</c:v>
                </c:pt>
                <c:pt idx="591">
                  <c:v>6.4565124282982804</c:v>
                </c:pt>
                <c:pt idx="592">
                  <c:v>6.4565124282982804</c:v>
                </c:pt>
                <c:pt idx="593">
                  <c:v>6.4565124282982804</c:v>
                </c:pt>
                <c:pt idx="594">
                  <c:v>6.4565124282982804</c:v>
                </c:pt>
                <c:pt idx="595">
                  <c:v>6.4565124282982804</c:v>
                </c:pt>
                <c:pt idx="596">
                  <c:v>6.4565124282982804</c:v>
                </c:pt>
                <c:pt idx="597">
                  <c:v>6.4565124282982804</c:v>
                </c:pt>
                <c:pt idx="598">
                  <c:v>6.4565124282982804</c:v>
                </c:pt>
                <c:pt idx="599">
                  <c:v>6.4565124282982804</c:v>
                </c:pt>
                <c:pt idx="600">
                  <c:v>6.4565124282982804</c:v>
                </c:pt>
                <c:pt idx="601">
                  <c:v>6.4565124282982804</c:v>
                </c:pt>
                <c:pt idx="602">
                  <c:v>6.4565124282982804</c:v>
                </c:pt>
                <c:pt idx="603">
                  <c:v>6.4565124282982804</c:v>
                </c:pt>
                <c:pt idx="604">
                  <c:v>6.4565124282982804</c:v>
                </c:pt>
                <c:pt idx="605">
                  <c:v>6.4565124282982804</c:v>
                </c:pt>
                <c:pt idx="606">
                  <c:v>6.4565124282982804</c:v>
                </c:pt>
                <c:pt idx="607">
                  <c:v>6.4565124282982804</c:v>
                </c:pt>
                <c:pt idx="608">
                  <c:v>6.4565124282982804</c:v>
                </c:pt>
                <c:pt idx="609">
                  <c:v>6.4565124282982804</c:v>
                </c:pt>
                <c:pt idx="610">
                  <c:v>6.4565124282982804</c:v>
                </c:pt>
                <c:pt idx="611">
                  <c:v>6.4565124282982804</c:v>
                </c:pt>
                <c:pt idx="612">
                  <c:v>6.4565124282982804</c:v>
                </c:pt>
                <c:pt idx="613">
                  <c:v>6.4565124282982804</c:v>
                </c:pt>
                <c:pt idx="614">
                  <c:v>6.4565124282982804</c:v>
                </c:pt>
                <c:pt idx="615">
                  <c:v>6.4565124282982804</c:v>
                </c:pt>
                <c:pt idx="616">
                  <c:v>6.4565124282982804</c:v>
                </c:pt>
                <c:pt idx="617">
                  <c:v>6.4565124282982804</c:v>
                </c:pt>
                <c:pt idx="618">
                  <c:v>6.4565124282982804</c:v>
                </c:pt>
                <c:pt idx="619">
                  <c:v>6.4565124282982804</c:v>
                </c:pt>
                <c:pt idx="620">
                  <c:v>6.4565124282982804</c:v>
                </c:pt>
                <c:pt idx="621">
                  <c:v>6.4565124282982804</c:v>
                </c:pt>
                <c:pt idx="622">
                  <c:v>6.4565124282982804</c:v>
                </c:pt>
                <c:pt idx="623">
                  <c:v>6.4565124282982804</c:v>
                </c:pt>
                <c:pt idx="624">
                  <c:v>6.4565124282982804</c:v>
                </c:pt>
                <c:pt idx="625">
                  <c:v>6.4565124282982804</c:v>
                </c:pt>
                <c:pt idx="626">
                  <c:v>6.4565124282982804</c:v>
                </c:pt>
                <c:pt idx="627">
                  <c:v>6.4565124282982804</c:v>
                </c:pt>
                <c:pt idx="628">
                  <c:v>6.4565124282982804</c:v>
                </c:pt>
                <c:pt idx="629">
                  <c:v>6.4565124282982804</c:v>
                </c:pt>
                <c:pt idx="630">
                  <c:v>6.4565124282982804</c:v>
                </c:pt>
                <c:pt idx="631">
                  <c:v>6.4565124282982804</c:v>
                </c:pt>
                <c:pt idx="632">
                  <c:v>6.4565124282982804</c:v>
                </c:pt>
                <c:pt idx="633">
                  <c:v>6.4565124282982804</c:v>
                </c:pt>
                <c:pt idx="634">
                  <c:v>6.4565124282982804</c:v>
                </c:pt>
                <c:pt idx="635">
                  <c:v>6.4565124282982804</c:v>
                </c:pt>
                <c:pt idx="636">
                  <c:v>6.4565124282982804</c:v>
                </c:pt>
                <c:pt idx="637">
                  <c:v>6.4565124282982804</c:v>
                </c:pt>
                <c:pt idx="638">
                  <c:v>6.4565124282982804</c:v>
                </c:pt>
                <c:pt idx="639">
                  <c:v>6.4565124282982804</c:v>
                </c:pt>
                <c:pt idx="640">
                  <c:v>6.4565124282982804</c:v>
                </c:pt>
                <c:pt idx="641">
                  <c:v>6.4565124282982804</c:v>
                </c:pt>
                <c:pt idx="642">
                  <c:v>6.4565124282982804</c:v>
                </c:pt>
                <c:pt idx="643">
                  <c:v>6.4565124282982804</c:v>
                </c:pt>
                <c:pt idx="644">
                  <c:v>6.4565124282982804</c:v>
                </c:pt>
                <c:pt idx="645">
                  <c:v>6.4565124282982804</c:v>
                </c:pt>
                <c:pt idx="646">
                  <c:v>6.4565124282982804</c:v>
                </c:pt>
                <c:pt idx="647">
                  <c:v>6.4565124282982804</c:v>
                </c:pt>
                <c:pt idx="648">
                  <c:v>6.4565124282982804</c:v>
                </c:pt>
                <c:pt idx="649">
                  <c:v>6.4565124282982804</c:v>
                </c:pt>
                <c:pt idx="650">
                  <c:v>6.4565124282982804</c:v>
                </c:pt>
                <c:pt idx="651">
                  <c:v>6.4565124282982804</c:v>
                </c:pt>
                <c:pt idx="652">
                  <c:v>6.4565124282982804</c:v>
                </c:pt>
                <c:pt idx="653">
                  <c:v>6.4565124282982804</c:v>
                </c:pt>
                <c:pt idx="654">
                  <c:v>6.4565124282982804</c:v>
                </c:pt>
                <c:pt idx="655">
                  <c:v>6.4565124282982804</c:v>
                </c:pt>
                <c:pt idx="656">
                  <c:v>6.4565124282982804</c:v>
                </c:pt>
                <c:pt idx="657">
                  <c:v>6.4565124282982804</c:v>
                </c:pt>
                <c:pt idx="658">
                  <c:v>6.4565124282982804</c:v>
                </c:pt>
                <c:pt idx="659">
                  <c:v>6.4565124282982804</c:v>
                </c:pt>
                <c:pt idx="660">
                  <c:v>6.4565124282982804</c:v>
                </c:pt>
                <c:pt idx="661">
                  <c:v>6.4565124282982804</c:v>
                </c:pt>
                <c:pt idx="662">
                  <c:v>6.4565124282982804</c:v>
                </c:pt>
                <c:pt idx="663">
                  <c:v>6.4565124282982804</c:v>
                </c:pt>
                <c:pt idx="664">
                  <c:v>6.4565124282982804</c:v>
                </c:pt>
                <c:pt idx="665">
                  <c:v>6.4565124282982804</c:v>
                </c:pt>
                <c:pt idx="666">
                  <c:v>6.4565124282982804</c:v>
                </c:pt>
                <c:pt idx="667">
                  <c:v>6.4565124282982804</c:v>
                </c:pt>
                <c:pt idx="668">
                  <c:v>6.4565124282982804</c:v>
                </c:pt>
                <c:pt idx="669">
                  <c:v>6.4565124282982804</c:v>
                </c:pt>
                <c:pt idx="670">
                  <c:v>6.4565124282982804</c:v>
                </c:pt>
                <c:pt idx="671">
                  <c:v>6.4565124282982804</c:v>
                </c:pt>
                <c:pt idx="672">
                  <c:v>6.4565124282982804</c:v>
                </c:pt>
                <c:pt idx="673">
                  <c:v>6.4565124282982804</c:v>
                </c:pt>
                <c:pt idx="674">
                  <c:v>6.4565124282982804</c:v>
                </c:pt>
                <c:pt idx="675">
                  <c:v>6.4565124282982804</c:v>
                </c:pt>
                <c:pt idx="676">
                  <c:v>6.4565124282982804</c:v>
                </c:pt>
                <c:pt idx="677">
                  <c:v>6.4565124282982804</c:v>
                </c:pt>
                <c:pt idx="678">
                  <c:v>6.4565124282982804</c:v>
                </c:pt>
                <c:pt idx="679">
                  <c:v>6.4565124282982804</c:v>
                </c:pt>
                <c:pt idx="680">
                  <c:v>6.4565124282982804</c:v>
                </c:pt>
                <c:pt idx="681">
                  <c:v>6.4565124282982804</c:v>
                </c:pt>
                <c:pt idx="682">
                  <c:v>6.4565124282982804</c:v>
                </c:pt>
                <c:pt idx="683">
                  <c:v>6.4565124282982804</c:v>
                </c:pt>
                <c:pt idx="684">
                  <c:v>6.4565124282982804</c:v>
                </c:pt>
                <c:pt idx="685">
                  <c:v>6.4565124282982804</c:v>
                </c:pt>
                <c:pt idx="686">
                  <c:v>6.4565124282982804</c:v>
                </c:pt>
                <c:pt idx="687">
                  <c:v>6.4565124282982804</c:v>
                </c:pt>
                <c:pt idx="688">
                  <c:v>6.4565124282982804</c:v>
                </c:pt>
                <c:pt idx="689">
                  <c:v>6.4565124282982804</c:v>
                </c:pt>
                <c:pt idx="690">
                  <c:v>6.4565124282982804</c:v>
                </c:pt>
                <c:pt idx="691">
                  <c:v>6.4565124282982804</c:v>
                </c:pt>
                <c:pt idx="692">
                  <c:v>6.4565124282982804</c:v>
                </c:pt>
                <c:pt idx="693">
                  <c:v>6.4565124282982804</c:v>
                </c:pt>
                <c:pt idx="694">
                  <c:v>6.4565124282982804</c:v>
                </c:pt>
                <c:pt idx="695">
                  <c:v>6.4565124282982804</c:v>
                </c:pt>
                <c:pt idx="696">
                  <c:v>6.4565124282982804</c:v>
                </c:pt>
                <c:pt idx="697">
                  <c:v>6.4565124282982804</c:v>
                </c:pt>
                <c:pt idx="698">
                  <c:v>6.4565124282982804</c:v>
                </c:pt>
                <c:pt idx="699">
                  <c:v>6.4565124282982804</c:v>
                </c:pt>
                <c:pt idx="700">
                  <c:v>6.4565124282982804</c:v>
                </c:pt>
                <c:pt idx="701">
                  <c:v>6.4565124282982804</c:v>
                </c:pt>
                <c:pt idx="702">
                  <c:v>6.4565124282982804</c:v>
                </c:pt>
                <c:pt idx="703">
                  <c:v>6.4565124282982804</c:v>
                </c:pt>
                <c:pt idx="704">
                  <c:v>6.4565124282982804</c:v>
                </c:pt>
                <c:pt idx="705">
                  <c:v>6.4565124282982804</c:v>
                </c:pt>
                <c:pt idx="706">
                  <c:v>6.4565124282982804</c:v>
                </c:pt>
                <c:pt idx="707">
                  <c:v>6.4565124282982804</c:v>
                </c:pt>
                <c:pt idx="708">
                  <c:v>6.4565124282982804</c:v>
                </c:pt>
                <c:pt idx="709">
                  <c:v>6.4565124282982804</c:v>
                </c:pt>
                <c:pt idx="710">
                  <c:v>6.4565124282982804</c:v>
                </c:pt>
                <c:pt idx="711">
                  <c:v>6.4565124282982804</c:v>
                </c:pt>
                <c:pt idx="712">
                  <c:v>6.4565124282982804</c:v>
                </c:pt>
                <c:pt idx="713">
                  <c:v>6.4565124282982804</c:v>
                </c:pt>
                <c:pt idx="714">
                  <c:v>6.4565124282982804</c:v>
                </c:pt>
                <c:pt idx="715">
                  <c:v>6.4565124282982804</c:v>
                </c:pt>
                <c:pt idx="716">
                  <c:v>6.4565124282982804</c:v>
                </c:pt>
                <c:pt idx="717">
                  <c:v>6.4565124282982804</c:v>
                </c:pt>
                <c:pt idx="718">
                  <c:v>6.4565124282982804</c:v>
                </c:pt>
                <c:pt idx="719">
                  <c:v>6.4565124282982804</c:v>
                </c:pt>
                <c:pt idx="720">
                  <c:v>6.4565124282982804</c:v>
                </c:pt>
                <c:pt idx="721">
                  <c:v>6.4565124282982804</c:v>
                </c:pt>
                <c:pt idx="722">
                  <c:v>6.4565124282982804</c:v>
                </c:pt>
                <c:pt idx="723">
                  <c:v>6.4565124282982804</c:v>
                </c:pt>
                <c:pt idx="724">
                  <c:v>6.4565124282982804</c:v>
                </c:pt>
                <c:pt idx="725">
                  <c:v>6.4565124282982804</c:v>
                </c:pt>
                <c:pt idx="726">
                  <c:v>6.4565124282982804</c:v>
                </c:pt>
                <c:pt idx="727">
                  <c:v>6.4565124282982804</c:v>
                </c:pt>
                <c:pt idx="728">
                  <c:v>6.4565124282982804</c:v>
                </c:pt>
                <c:pt idx="729">
                  <c:v>6.4565124282982804</c:v>
                </c:pt>
                <c:pt idx="730">
                  <c:v>6.4565124282982804</c:v>
                </c:pt>
                <c:pt idx="731">
                  <c:v>6.4565124282982804</c:v>
                </c:pt>
                <c:pt idx="732">
                  <c:v>6.4565124282982804</c:v>
                </c:pt>
                <c:pt idx="733">
                  <c:v>6.4565124282982804</c:v>
                </c:pt>
                <c:pt idx="734">
                  <c:v>6.4565124282982804</c:v>
                </c:pt>
                <c:pt idx="735">
                  <c:v>6.4565124282982804</c:v>
                </c:pt>
                <c:pt idx="736">
                  <c:v>6.4565124282982804</c:v>
                </c:pt>
                <c:pt idx="737">
                  <c:v>6.4565124282982804</c:v>
                </c:pt>
                <c:pt idx="738">
                  <c:v>6.4565124282982804</c:v>
                </c:pt>
                <c:pt idx="739">
                  <c:v>6.4565124282982804</c:v>
                </c:pt>
                <c:pt idx="740">
                  <c:v>6.4565124282982804</c:v>
                </c:pt>
                <c:pt idx="741">
                  <c:v>6.4565124282982804</c:v>
                </c:pt>
                <c:pt idx="742">
                  <c:v>6.4565124282982804</c:v>
                </c:pt>
                <c:pt idx="743">
                  <c:v>6.4565124282982804</c:v>
                </c:pt>
                <c:pt idx="744">
                  <c:v>6.4565124282982804</c:v>
                </c:pt>
                <c:pt idx="745">
                  <c:v>6.4565124282982804</c:v>
                </c:pt>
                <c:pt idx="746">
                  <c:v>6.4565124282982804</c:v>
                </c:pt>
                <c:pt idx="747">
                  <c:v>6.4565124282982804</c:v>
                </c:pt>
                <c:pt idx="748">
                  <c:v>6.4565124282982804</c:v>
                </c:pt>
                <c:pt idx="749">
                  <c:v>6.4565124282982804</c:v>
                </c:pt>
                <c:pt idx="750">
                  <c:v>6.4565124282982804</c:v>
                </c:pt>
                <c:pt idx="751">
                  <c:v>6.4565124282982804</c:v>
                </c:pt>
                <c:pt idx="752">
                  <c:v>6.4565124282982804</c:v>
                </c:pt>
                <c:pt idx="753">
                  <c:v>6.4565124282982804</c:v>
                </c:pt>
                <c:pt idx="754">
                  <c:v>6.4565124282982804</c:v>
                </c:pt>
                <c:pt idx="755">
                  <c:v>6.4565124282982804</c:v>
                </c:pt>
                <c:pt idx="756">
                  <c:v>6.4565124282982804</c:v>
                </c:pt>
                <c:pt idx="757">
                  <c:v>6.4565124282982804</c:v>
                </c:pt>
                <c:pt idx="758">
                  <c:v>6.4565124282982804</c:v>
                </c:pt>
                <c:pt idx="759">
                  <c:v>6.4565124282982804</c:v>
                </c:pt>
                <c:pt idx="760">
                  <c:v>6.4565124282982804</c:v>
                </c:pt>
                <c:pt idx="761">
                  <c:v>6.4565124282982804</c:v>
                </c:pt>
                <c:pt idx="762">
                  <c:v>6.4565124282982804</c:v>
                </c:pt>
                <c:pt idx="763">
                  <c:v>6.4565124282982804</c:v>
                </c:pt>
                <c:pt idx="764">
                  <c:v>6.4565124282982804</c:v>
                </c:pt>
                <c:pt idx="765">
                  <c:v>6.4565124282982804</c:v>
                </c:pt>
                <c:pt idx="766">
                  <c:v>6.4565124282982804</c:v>
                </c:pt>
                <c:pt idx="767">
                  <c:v>6.4565124282982804</c:v>
                </c:pt>
                <c:pt idx="768">
                  <c:v>6.4565124282982804</c:v>
                </c:pt>
                <c:pt idx="769">
                  <c:v>6.4565124282982804</c:v>
                </c:pt>
                <c:pt idx="770">
                  <c:v>6.4565124282982804</c:v>
                </c:pt>
                <c:pt idx="771">
                  <c:v>6.4565124282982804</c:v>
                </c:pt>
                <c:pt idx="772">
                  <c:v>6.4565124282982804</c:v>
                </c:pt>
                <c:pt idx="773">
                  <c:v>6.4565124282982804</c:v>
                </c:pt>
                <c:pt idx="774">
                  <c:v>6.4565124282982804</c:v>
                </c:pt>
                <c:pt idx="775">
                  <c:v>6.4565124282982804</c:v>
                </c:pt>
                <c:pt idx="776">
                  <c:v>6.4565124282982804</c:v>
                </c:pt>
                <c:pt idx="777">
                  <c:v>6.4565124282982804</c:v>
                </c:pt>
                <c:pt idx="778">
                  <c:v>6.4565124282982804</c:v>
                </c:pt>
                <c:pt idx="779">
                  <c:v>6.4565124282982804</c:v>
                </c:pt>
                <c:pt idx="780">
                  <c:v>6.4565124282982804</c:v>
                </c:pt>
                <c:pt idx="781">
                  <c:v>6.4565124282982804</c:v>
                </c:pt>
                <c:pt idx="782">
                  <c:v>6.4565124282982804</c:v>
                </c:pt>
                <c:pt idx="783">
                  <c:v>6.4565124282982804</c:v>
                </c:pt>
                <c:pt idx="784">
                  <c:v>6.4565124282982804</c:v>
                </c:pt>
                <c:pt idx="785">
                  <c:v>6.4565124282982804</c:v>
                </c:pt>
                <c:pt idx="786">
                  <c:v>6.4565124282982804</c:v>
                </c:pt>
                <c:pt idx="787">
                  <c:v>6.4565124282982804</c:v>
                </c:pt>
                <c:pt idx="788">
                  <c:v>6.4565124282982804</c:v>
                </c:pt>
                <c:pt idx="789">
                  <c:v>6.4565124282982804</c:v>
                </c:pt>
                <c:pt idx="790">
                  <c:v>6.4565124282982804</c:v>
                </c:pt>
                <c:pt idx="791">
                  <c:v>6.4565124282982804</c:v>
                </c:pt>
                <c:pt idx="792">
                  <c:v>6.4565124282982804</c:v>
                </c:pt>
                <c:pt idx="793">
                  <c:v>6.4565124282982804</c:v>
                </c:pt>
                <c:pt idx="794">
                  <c:v>6.4565124282982804</c:v>
                </c:pt>
                <c:pt idx="795">
                  <c:v>6.4565124282982804</c:v>
                </c:pt>
                <c:pt idx="796">
                  <c:v>6.4565124282982804</c:v>
                </c:pt>
                <c:pt idx="797">
                  <c:v>6.4565124282982804</c:v>
                </c:pt>
                <c:pt idx="798">
                  <c:v>6.4565124282982804</c:v>
                </c:pt>
                <c:pt idx="799">
                  <c:v>6.4565124282982804</c:v>
                </c:pt>
                <c:pt idx="800">
                  <c:v>6.4565124282982804</c:v>
                </c:pt>
                <c:pt idx="801">
                  <c:v>6.4565124282982804</c:v>
                </c:pt>
                <c:pt idx="802">
                  <c:v>6.4565124282982804</c:v>
                </c:pt>
                <c:pt idx="803">
                  <c:v>6.4565124282982804</c:v>
                </c:pt>
                <c:pt idx="804">
                  <c:v>6.4565124282982804</c:v>
                </c:pt>
                <c:pt idx="805">
                  <c:v>6.4565124282982804</c:v>
                </c:pt>
                <c:pt idx="806">
                  <c:v>6.4565124282982804</c:v>
                </c:pt>
                <c:pt idx="807">
                  <c:v>6.4565124282982804</c:v>
                </c:pt>
                <c:pt idx="808">
                  <c:v>6.4565124282982804</c:v>
                </c:pt>
                <c:pt idx="809">
                  <c:v>6.4565124282982804</c:v>
                </c:pt>
                <c:pt idx="810">
                  <c:v>6.4565124282982804</c:v>
                </c:pt>
                <c:pt idx="811">
                  <c:v>6.4565124282982804</c:v>
                </c:pt>
                <c:pt idx="812">
                  <c:v>6.4565124282982804</c:v>
                </c:pt>
                <c:pt idx="813">
                  <c:v>6.4565124282982804</c:v>
                </c:pt>
                <c:pt idx="814">
                  <c:v>6.4565124282982804</c:v>
                </c:pt>
                <c:pt idx="815">
                  <c:v>6.4565124282982804</c:v>
                </c:pt>
                <c:pt idx="816">
                  <c:v>6.4565124282982804</c:v>
                </c:pt>
                <c:pt idx="817">
                  <c:v>6.4565124282982804</c:v>
                </c:pt>
                <c:pt idx="818">
                  <c:v>6.4565124282982804</c:v>
                </c:pt>
                <c:pt idx="819">
                  <c:v>6.4565124282982804</c:v>
                </c:pt>
                <c:pt idx="820">
                  <c:v>6.4565124282982804</c:v>
                </c:pt>
                <c:pt idx="821">
                  <c:v>6.4565124282982804</c:v>
                </c:pt>
                <c:pt idx="822">
                  <c:v>6.4565124282982804</c:v>
                </c:pt>
                <c:pt idx="823">
                  <c:v>6.4565124282982804</c:v>
                </c:pt>
                <c:pt idx="824">
                  <c:v>6.4565124282982804</c:v>
                </c:pt>
                <c:pt idx="825">
                  <c:v>6.4565124282982804</c:v>
                </c:pt>
                <c:pt idx="826">
                  <c:v>6.4565124282982804</c:v>
                </c:pt>
                <c:pt idx="827">
                  <c:v>6.4565124282982804</c:v>
                </c:pt>
                <c:pt idx="828">
                  <c:v>6.4565124282982804</c:v>
                </c:pt>
                <c:pt idx="829">
                  <c:v>6.4565124282982804</c:v>
                </c:pt>
                <c:pt idx="830">
                  <c:v>6.4565124282982804</c:v>
                </c:pt>
                <c:pt idx="831">
                  <c:v>6.4565124282982804</c:v>
                </c:pt>
                <c:pt idx="832">
                  <c:v>6.4565124282982804</c:v>
                </c:pt>
                <c:pt idx="833">
                  <c:v>6.4565124282982804</c:v>
                </c:pt>
                <c:pt idx="834">
                  <c:v>6.4565124282982804</c:v>
                </c:pt>
                <c:pt idx="835">
                  <c:v>6.4565124282982804</c:v>
                </c:pt>
                <c:pt idx="836">
                  <c:v>6.4565124282982804</c:v>
                </c:pt>
                <c:pt idx="837">
                  <c:v>6.4565124282982804</c:v>
                </c:pt>
                <c:pt idx="838">
                  <c:v>6.4565124282982804</c:v>
                </c:pt>
                <c:pt idx="839">
                  <c:v>6.4565124282982804</c:v>
                </c:pt>
                <c:pt idx="840">
                  <c:v>6.4565124282982804</c:v>
                </c:pt>
                <c:pt idx="841">
                  <c:v>6.4565124282982804</c:v>
                </c:pt>
                <c:pt idx="842">
                  <c:v>6.4565124282982804</c:v>
                </c:pt>
                <c:pt idx="843">
                  <c:v>6.4565124282982804</c:v>
                </c:pt>
                <c:pt idx="844">
                  <c:v>6.4565124282982804</c:v>
                </c:pt>
                <c:pt idx="845">
                  <c:v>6.4565124282982804</c:v>
                </c:pt>
                <c:pt idx="846">
                  <c:v>6.4565124282982804</c:v>
                </c:pt>
                <c:pt idx="847">
                  <c:v>6.4565124282982804</c:v>
                </c:pt>
                <c:pt idx="848">
                  <c:v>6.4565124282982804</c:v>
                </c:pt>
                <c:pt idx="849">
                  <c:v>6.4565124282982804</c:v>
                </c:pt>
                <c:pt idx="850">
                  <c:v>6.4565124282982804</c:v>
                </c:pt>
                <c:pt idx="851">
                  <c:v>6.4565124282982804</c:v>
                </c:pt>
                <c:pt idx="852">
                  <c:v>6.4565124282982804</c:v>
                </c:pt>
                <c:pt idx="853">
                  <c:v>6.4565124282982804</c:v>
                </c:pt>
                <c:pt idx="854">
                  <c:v>6.4565124282982804</c:v>
                </c:pt>
                <c:pt idx="855">
                  <c:v>6.4565124282982804</c:v>
                </c:pt>
                <c:pt idx="856">
                  <c:v>6.4565124282982804</c:v>
                </c:pt>
                <c:pt idx="857">
                  <c:v>6.4565124282982804</c:v>
                </c:pt>
                <c:pt idx="858">
                  <c:v>6.4565124282982804</c:v>
                </c:pt>
                <c:pt idx="859">
                  <c:v>6.4565124282982804</c:v>
                </c:pt>
                <c:pt idx="860">
                  <c:v>6.4565124282982804</c:v>
                </c:pt>
                <c:pt idx="861">
                  <c:v>6.4565124282982804</c:v>
                </c:pt>
                <c:pt idx="862">
                  <c:v>6.4565124282982804</c:v>
                </c:pt>
                <c:pt idx="863">
                  <c:v>6.4565124282982804</c:v>
                </c:pt>
                <c:pt idx="864">
                  <c:v>6.4565124282982804</c:v>
                </c:pt>
                <c:pt idx="865">
                  <c:v>6.4565124282982804</c:v>
                </c:pt>
                <c:pt idx="866">
                  <c:v>6.4565124282982804</c:v>
                </c:pt>
                <c:pt idx="867">
                  <c:v>6.4565124282982804</c:v>
                </c:pt>
                <c:pt idx="868">
                  <c:v>6.4565124282982804</c:v>
                </c:pt>
                <c:pt idx="869">
                  <c:v>6.4565124282982804</c:v>
                </c:pt>
                <c:pt idx="870">
                  <c:v>6.4565124282982804</c:v>
                </c:pt>
                <c:pt idx="871">
                  <c:v>6.4565124282982804</c:v>
                </c:pt>
                <c:pt idx="872">
                  <c:v>6.4565124282982804</c:v>
                </c:pt>
                <c:pt idx="873">
                  <c:v>6.4565124282982804</c:v>
                </c:pt>
                <c:pt idx="874">
                  <c:v>6.4565124282982804</c:v>
                </c:pt>
                <c:pt idx="875">
                  <c:v>6.4565124282982804</c:v>
                </c:pt>
                <c:pt idx="876">
                  <c:v>6.4565124282982804</c:v>
                </c:pt>
                <c:pt idx="877">
                  <c:v>6.4565124282982804</c:v>
                </c:pt>
                <c:pt idx="878">
                  <c:v>6.4565124282982804</c:v>
                </c:pt>
                <c:pt idx="879">
                  <c:v>6.4565124282982804</c:v>
                </c:pt>
                <c:pt idx="880">
                  <c:v>6.4565124282982804</c:v>
                </c:pt>
                <c:pt idx="881">
                  <c:v>6.4565124282982804</c:v>
                </c:pt>
                <c:pt idx="882">
                  <c:v>6.4565124282982804</c:v>
                </c:pt>
                <c:pt idx="883">
                  <c:v>6.4565124282982804</c:v>
                </c:pt>
                <c:pt idx="884">
                  <c:v>6.4565124282982804</c:v>
                </c:pt>
                <c:pt idx="885">
                  <c:v>6.4565124282982804</c:v>
                </c:pt>
                <c:pt idx="886">
                  <c:v>6.4565124282982804</c:v>
                </c:pt>
                <c:pt idx="887">
                  <c:v>6.4565124282982804</c:v>
                </c:pt>
                <c:pt idx="888">
                  <c:v>6.4565124282982804</c:v>
                </c:pt>
                <c:pt idx="889">
                  <c:v>6.4565124282982804</c:v>
                </c:pt>
                <c:pt idx="890">
                  <c:v>6.4565124282982804</c:v>
                </c:pt>
                <c:pt idx="891">
                  <c:v>6.4565124282982804</c:v>
                </c:pt>
                <c:pt idx="892">
                  <c:v>6.4565124282982804</c:v>
                </c:pt>
                <c:pt idx="893">
                  <c:v>6.4565124282982804</c:v>
                </c:pt>
                <c:pt idx="894">
                  <c:v>6.4565124282982804</c:v>
                </c:pt>
                <c:pt idx="895">
                  <c:v>6.4565124282982804</c:v>
                </c:pt>
                <c:pt idx="896">
                  <c:v>6.4565124282982804</c:v>
                </c:pt>
                <c:pt idx="897">
                  <c:v>6.4565124282982804</c:v>
                </c:pt>
                <c:pt idx="898">
                  <c:v>6.4565124282982804</c:v>
                </c:pt>
                <c:pt idx="899">
                  <c:v>6.4565124282982804</c:v>
                </c:pt>
                <c:pt idx="900">
                  <c:v>6.4565124282982804</c:v>
                </c:pt>
                <c:pt idx="901">
                  <c:v>6.4565124282982804</c:v>
                </c:pt>
                <c:pt idx="902">
                  <c:v>6.4565124282982804</c:v>
                </c:pt>
                <c:pt idx="903">
                  <c:v>6.4565124282982804</c:v>
                </c:pt>
                <c:pt idx="904">
                  <c:v>6.4565124282982804</c:v>
                </c:pt>
                <c:pt idx="905">
                  <c:v>6.4565124282982804</c:v>
                </c:pt>
                <c:pt idx="906">
                  <c:v>6.4565124282982804</c:v>
                </c:pt>
                <c:pt idx="907">
                  <c:v>6.4565124282982804</c:v>
                </c:pt>
                <c:pt idx="908">
                  <c:v>6.4565124282982804</c:v>
                </c:pt>
                <c:pt idx="909">
                  <c:v>6.4565124282982804</c:v>
                </c:pt>
                <c:pt idx="910">
                  <c:v>6.4565124282982804</c:v>
                </c:pt>
                <c:pt idx="911">
                  <c:v>6.4565124282982804</c:v>
                </c:pt>
                <c:pt idx="912">
                  <c:v>6.4565124282982804</c:v>
                </c:pt>
                <c:pt idx="913">
                  <c:v>6.4565124282982804</c:v>
                </c:pt>
                <c:pt idx="914">
                  <c:v>6.4565124282982804</c:v>
                </c:pt>
                <c:pt idx="915">
                  <c:v>6.4565124282982804</c:v>
                </c:pt>
                <c:pt idx="916">
                  <c:v>6.4565124282982804</c:v>
                </c:pt>
                <c:pt idx="917">
                  <c:v>6.4565124282982804</c:v>
                </c:pt>
                <c:pt idx="918">
                  <c:v>6.4565124282982804</c:v>
                </c:pt>
                <c:pt idx="919">
                  <c:v>6.4565124282982804</c:v>
                </c:pt>
                <c:pt idx="920">
                  <c:v>6.4565124282982804</c:v>
                </c:pt>
                <c:pt idx="921">
                  <c:v>6.4565124282982804</c:v>
                </c:pt>
                <c:pt idx="922">
                  <c:v>6.4565124282982804</c:v>
                </c:pt>
                <c:pt idx="923">
                  <c:v>6.4565124282982804</c:v>
                </c:pt>
                <c:pt idx="924">
                  <c:v>6.4565124282982804</c:v>
                </c:pt>
                <c:pt idx="925">
                  <c:v>6.4565124282982804</c:v>
                </c:pt>
                <c:pt idx="926">
                  <c:v>6.4565124282982804</c:v>
                </c:pt>
                <c:pt idx="927">
                  <c:v>6.4565124282982804</c:v>
                </c:pt>
                <c:pt idx="928">
                  <c:v>6.4565124282982804</c:v>
                </c:pt>
                <c:pt idx="929">
                  <c:v>6.4565124282982804</c:v>
                </c:pt>
                <c:pt idx="930">
                  <c:v>6.4565124282982804</c:v>
                </c:pt>
                <c:pt idx="931">
                  <c:v>6.4565124282982804</c:v>
                </c:pt>
                <c:pt idx="932">
                  <c:v>6.4565124282982804</c:v>
                </c:pt>
                <c:pt idx="933">
                  <c:v>6.4565124282982804</c:v>
                </c:pt>
                <c:pt idx="934">
                  <c:v>6.4565124282982804</c:v>
                </c:pt>
                <c:pt idx="935">
                  <c:v>6.4565124282982804</c:v>
                </c:pt>
                <c:pt idx="936">
                  <c:v>6.4565124282982804</c:v>
                </c:pt>
                <c:pt idx="937">
                  <c:v>6.4565124282982804</c:v>
                </c:pt>
                <c:pt idx="938">
                  <c:v>6.4565124282982804</c:v>
                </c:pt>
                <c:pt idx="939">
                  <c:v>6.4565124282982804</c:v>
                </c:pt>
                <c:pt idx="940">
                  <c:v>6.4565124282982804</c:v>
                </c:pt>
                <c:pt idx="941">
                  <c:v>6.4565124282982804</c:v>
                </c:pt>
                <c:pt idx="942">
                  <c:v>6.4565124282982804</c:v>
                </c:pt>
                <c:pt idx="943">
                  <c:v>6.4565124282982804</c:v>
                </c:pt>
                <c:pt idx="944">
                  <c:v>6.4565124282982804</c:v>
                </c:pt>
                <c:pt idx="945">
                  <c:v>6.4565124282982804</c:v>
                </c:pt>
                <c:pt idx="946">
                  <c:v>6.4565124282982804</c:v>
                </c:pt>
                <c:pt idx="947">
                  <c:v>6.4565124282982804</c:v>
                </c:pt>
                <c:pt idx="948">
                  <c:v>6.4565124282982804</c:v>
                </c:pt>
                <c:pt idx="949">
                  <c:v>6.4565124282982804</c:v>
                </c:pt>
                <c:pt idx="950">
                  <c:v>6.4565124282982804</c:v>
                </c:pt>
                <c:pt idx="951">
                  <c:v>6.4565124282982804</c:v>
                </c:pt>
                <c:pt idx="952">
                  <c:v>6.4565124282982804</c:v>
                </c:pt>
                <c:pt idx="953">
                  <c:v>6.4565124282982804</c:v>
                </c:pt>
                <c:pt idx="954">
                  <c:v>6.4565124282982804</c:v>
                </c:pt>
                <c:pt idx="955">
                  <c:v>6.4565124282982804</c:v>
                </c:pt>
                <c:pt idx="956">
                  <c:v>6.4565124282982804</c:v>
                </c:pt>
                <c:pt idx="957">
                  <c:v>6.4565124282982804</c:v>
                </c:pt>
                <c:pt idx="958">
                  <c:v>6.4565124282982804</c:v>
                </c:pt>
                <c:pt idx="959">
                  <c:v>6.4565124282982804</c:v>
                </c:pt>
                <c:pt idx="960">
                  <c:v>6.4565124282982804</c:v>
                </c:pt>
                <c:pt idx="961">
                  <c:v>6.4565124282982804</c:v>
                </c:pt>
                <c:pt idx="962">
                  <c:v>6.4565124282982804</c:v>
                </c:pt>
                <c:pt idx="963">
                  <c:v>6.4565124282982804</c:v>
                </c:pt>
                <c:pt idx="964">
                  <c:v>6.4565124282982804</c:v>
                </c:pt>
                <c:pt idx="965">
                  <c:v>6.4565124282982804</c:v>
                </c:pt>
                <c:pt idx="966">
                  <c:v>6.4565124282982804</c:v>
                </c:pt>
                <c:pt idx="967">
                  <c:v>6.4565124282982804</c:v>
                </c:pt>
                <c:pt idx="968">
                  <c:v>6.4565124282982804</c:v>
                </c:pt>
                <c:pt idx="969">
                  <c:v>6.4565124282982804</c:v>
                </c:pt>
                <c:pt idx="970">
                  <c:v>6.4565124282982804</c:v>
                </c:pt>
                <c:pt idx="971">
                  <c:v>6.4565124282982804</c:v>
                </c:pt>
                <c:pt idx="972">
                  <c:v>6.4565124282982804</c:v>
                </c:pt>
                <c:pt idx="973">
                  <c:v>6.4565124282982804</c:v>
                </c:pt>
                <c:pt idx="974">
                  <c:v>6.4565124282982804</c:v>
                </c:pt>
                <c:pt idx="975">
                  <c:v>6.4565124282982804</c:v>
                </c:pt>
                <c:pt idx="976">
                  <c:v>6.4565124282982804</c:v>
                </c:pt>
                <c:pt idx="977">
                  <c:v>6.4565124282982804</c:v>
                </c:pt>
                <c:pt idx="978">
                  <c:v>6.4565124282982804</c:v>
                </c:pt>
                <c:pt idx="979">
                  <c:v>6.4565124282982804</c:v>
                </c:pt>
                <c:pt idx="980">
                  <c:v>6.4565124282982804</c:v>
                </c:pt>
                <c:pt idx="981">
                  <c:v>6.4565124282982804</c:v>
                </c:pt>
                <c:pt idx="982">
                  <c:v>6.4565124282982804</c:v>
                </c:pt>
                <c:pt idx="983">
                  <c:v>6.4565124282982804</c:v>
                </c:pt>
                <c:pt idx="984">
                  <c:v>6.4565124282982804</c:v>
                </c:pt>
                <c:pt idx="985">
                  <c:v>6.4565124282982804</c:v>
                </c:pt>
                <c:pt idx="986">
                  <c:v>6.4565124282982804</c:v>
                </c:pt>
                <c:pt idx="987">
                  <c:v>6.4565124282982804</c:v>
                </c:pt>
                <c:pt idx="988">
                  <c:v>6.4565124282982804</c:v>
                </c:pt>
                <c:pt idx="989">
                  <c:v>6.4565124282982804</c:v>
                </c:pt>
                <c:pt idx="990">
                  <c:v>6.4565124282982804</c:v>
                </c:pt>
                <c:pt idx="991">
                  <c:v>6.4565124282982804</c:v>
                </c:pt>
                <c:pt idx="992">
                  <c:v>6.4565124282982804</c:v>
                </c:pt>
                <c:pt idx="993">
                  <c:v>6.4565124282982804</c:v>
                </c:pt>
                <c:pt idx="994">
                  <c:v>6.4565124282982804</c:v>
                </c:pt>
                <c:pt idx="995">
                  <c:v>6.4565124282982804</c:v>
                </c:pt>
                <c:pt idx="996">
                  <c:v>6.4565124282982804</c:v>
                </c:pt>
                <c:pt idx="997">
                  <c:v>6.4565124282982804</c:v>
                </c:pt>
                <c:pt idx="998">
                  <c:v>6.4565124282982804</c:v>
                </c:pt>
                <c:pt idx="999">
                  <c:v>6.4565124282982804</c:v>
                </c:pt>
                <c:pt idx="1000">
                  <c:v>6.4565124282982804</c:v>
                </c:pt>
                <c:pt idx="1001">
                  <c:v>6.4565124282982804</c:v>
                </c:pt>
                <c:pt idx="1002">
                  <c:v>6.4565124282982804</c:v>
                </c:pt>
                <c:pt idx="1003">
                  <c:v>6.4565124282982804</c:v>
                </c:pt>
                <c:pt idx="1004">
                  <c:v>6.4565124282982804</c:v>
                </c:pt>
                <c:pt idx="1005">
                  <c:v>6.4565124282982804</c:v>
                </c:pt>
                <c:pt idx="1006">
                  <c:v>6.4565124282982804</c:v>
                </c:pt>
                <c:pt idx="1007">
                  <c:v>6.4565124282982804</c:v>
                </c:pt>
                <c:pt idx="1008">
                  <c:v>6.4565124282982804</c:v>
                </c:pt>
                <c:pt idx="1009">
                  <c:v>6.4565124282982804</c:v>
                </c:pt>
                <c:pt idx="1010">
                  <c:v>6.4565124282982804</c:v>
                </c:pt>
                <c:pt idx="1011">
                  <c:v>6.4565124282982804</c:v>
                </c:pt>
                <c:pt idx="1012">
                  <c:v>6.4565124282982804</c:v>
                </c:pt>
                <c:pt idx="1013">
                  <c:v>6.4565124282982804</c:v>
                </c:pt>
                <c:pt idx="1014">
                  <c:v>6.4565124282982804</c:v>
                </c:pt>
                <c:pt idx="1015">
                  <c:v>6.4565124282982804</c:v>
                </c:pt>
                <c:pt idx="1016">
                  <c:v>6.4565124282982804</c:v>
                </c:pt>
                <c:pt idx="1017">
                  <c:v>6.4565124282982804</c:v>
                </c:pt>
                <c:pt idx="1018">
                  <c:v>6.4565124282982804</c:v>
                </c:pt>
                <c:pt idx="1019">
                  <c:v>6.4565124282982804</c:v>
                </c:pt>
                <c:pt idx="1020">
                  <c:v>6.4565124282982804</c:v>
                </c:pt>
                <c:pt idx="1021">
                  <c:v>6.4565124282982804</c:v>
                </c:pt>
                <c:pt idx="1022">
                  <c:v>6.4565124282982804</c:v>
                </c:pt>
                <c:pt idx="1023">
                  <c:v>6.4565124282982804</c:v>
                </c:pt>
                <c:pt idx="1024">
                  <c:v>6.4565124282982804</c:v>
                </c:pt>
                <c:pt idx="1025">
                  <c:v>6.4565124282982804</c:v>
                </c:pt>
                <c:pt idx="1026">
                  <c:v>6.4565124282982804</c:v>
                </c:pt>
                <c:pt idx="1027">
                  <c:v>6.4565124282982804</c:v>
                </c:pt>
                <c:pt idx="1028">
                  <c:v>6.4565124282982804</c:v>
                </c:pt>
                <c:pt idx="1029">
                  <c:v>6.4565124282982804</c:v>
                </c:pt>
                <c:pt idx="1030">
                  <c:v>6.4565124282982804</c:v>
                </c:pt>
                <c:pt idx="1031">
                  <c:v>6.4565124282982804</c:v>
                </c:pt>
                <c:pt idx="1032">
                  <c:v>6.4565124282982804</c:v>
                </c:pt>
                <c:pt idx="1033">
                  <c:v>6.4565124282982804</c:v>
                </c:pt>
                <c:pt idx="1034">
                  <c:v>6.4565124282982804</c:v>
                </c:pt>
                <c:pt idx="1035">
                  <c:v>6.4565124282982804</c:v>
                </c:pt>
                <c:pt idx="1036">
                  <c:v>6.4565124282982804</c:v>
                </c:pt>
                <c:pt idx="1037">
                  <c:v>6.4565124282982804</c:v>
                </c:pt>
                <c:pt idx="1038">
                  <c:v>6.4565124282982804</c:v>
                </c:pt>
                <c:pt idx="1039">
                  <c:v>6.4565124282982804</c:v>
                </c:pt>
                <c:pt idx="1040">
                  <c:v>6.4565124282982804</c:v>
                </c:pt>
                <c:pt idx="1041">
                  <c:v>6.4565124282982804</c:v>
                </c:pt>
                <c:pt idx="1042">
                  <c:v>6.4565124282982804</c:v>
                </c:pt>
                <c:pt idx="1043">
                  <c:v>6.4565124282982804</c:v>
                </c:pt>
                <c:pt idx="1044">
                  <c:v>6.4565124282982804</c:v>
                </c:pt>
                <c:pt idx="1045">
                  <c:v>6.4565124282982804</c:v>
                </c:pt>
                <c:pt idx="1046">
                  <c:v>6.4565124282982804</c:v>
                </c:pt>
                <c:pt idx="1047">
                  <c:v>6.4565124282982804</c:v>
                </c:pt>
                <c:pt idx="1048">
                  <c:v>6.4565124282982804</c:v>
                </c:pt>
                <c:pt idx="1049">
                  <c:v>6.4565124282982804</c:v>
                </c:pt>
                <c:pt idx="1050">
                  <c:v>6.4565124282982804</c:v>
                </c:pt>
                <c:pt idx="1051">
                  <c:v>6.4565124282982804</c:v>
                </c:pt>
                <c:pt idx="1052">
                  <c:v>6.4565124282982804</c:v>
                </c:pt>
                <c:pt idx="1053">
                  <c:v>6.4565124282982804</c:v>
                </c:pt>
                <c:pt idx="1054">
                  <c:v>6.4565124282982804</c:v>
                </c:pt>
                <c:pt idx="1055">
                  <c:v>6.4565124282982804</c:v>
                </c:pt>
                <c:pt idx="1056">
                  <c:v>6.4565124282982804</c:v>
                </c:pt>
                <c:pt idx="1057">
                  <c:v>6.4565124282982804</c:v>
                </c:pt>
                <c:pt idx="1058">
                  <c:v>6.4565124282982804</c:v>
                </c:pt>
                <c:pt idx="1059">
                  <c:v>6.4565124282982804</c:v>
                </c:pt>
                <c:pt idx="1060">
                  <c:v>6.4565124282982804</c:v>
                </c:pt>
                <c:pt idx="1061">
                  <c:v>6.4565124282982804</c:v>
                </c:pt>
                <c:pt idx="1062">
                  <c:v>6.4565124282982804</c:v>
                </c:pt>
                <c:pt idx="1063">
                  <c:v>6.4565124282982804</c:v>
                </c:pt>
                <c:pt idx="1064">
                  <c:v>6.4565124282982804</c:v>
                </c:pt>
                <c:pt idx="1065">
                  <c:v>6.4565124282982804</c:v>
                </c:pt>
                <c:pt idx="1066">
                  <c:v>6.4565124282982804</c:v>
                </c:pt>
                <c:pt idx="1067">
                  <c:v>6.4565124282982804</c:v>
                </c:pt>
                <c:pt idx="1068">
                  <c:v>6.4565124282982804</c:v>
                </c:pt>
                <c:pt idx="1069">
                  <c:v>6.4565124282982804</c:v>
                </c:pt>
                <c:pt idx="1070">
                  <c:v>6.4565124282982804</c:v>
                </c:pt>
                <c:pt idx="1071">
                  <c:v>6.4565124282982804</c:v>
                </c:pt>
                <c:pt idx="1072">
                  <c:v>6.4565124282982804</c:v>
                </c:pt>
                <c:pt idx="1073">
                  <c:v>6.4565124282982804</c:v>
                </c:pt>
                <c:pt idx="1074">
                  <c:v>6.4565124282982804</c:v>
                </c:pt>
                <c:pt idx="1075">
                  <c:v>6.4565124282982804</c:v>
                </c:pt>
                <c:pt idx="1076">
                  <c:v>6.4565124282982804</c:v>
                </c:pt>
                <c:pt idx="1077">
                  <c:v>6.4565124282982804</c:v>
                </c:pt>
                <c:pt idx="1078">
                  <c:v>6.4565124282982804</c:v>
                </c:pt>
                <c:pt idx="1079">
                  <c:v>6.4565124282982804</c:v>
                </c:pt>
                <c:pt idx="1080">
                  <c:v>6.4565124282982804</c:v>
                </c:pt>
                <c:pt idx="1081">
                  <c:v>6.4565124282982804</c:v>
                </c:pt>
                <c:pt idx="1082">
                  <c:v>6.4565124282982804</c:v>
                </c:pt>
                <c:pt idx="1083">
                  <c:v>6.4565124282982804</c:v>
                </c:pt>
                <c:pt idx="1084">
                  <c:v>6.4565124282982804</c:v>
                </c:pt>
                <c:pt idx="1085">
                  <c:v>6.4565124282982804</c:v>
                </c:pt>
                <c:pt idx="1086">
                  <c:v>6.4565124282982804</c:v>
                </c:pt>
                <c:pt idx="1087">
                  <c:v>6.4565124282982804</c:v>
                </c:pt>
                <c:pt idx="1088">
                  <c:v>6.4565124282982804</c:v>
                </c:pt>
                <c:pt idx="1089">
                  <c:v>6.4565124282982804</c:v>
                </c:pt>
                <c:pt idx="1090">
                  <c:v>6.4565124282982804</c:v>
                </c:pt>
                <c:pt idx="1091">
                  <c:v>6.4565124282982804</c:v>
                </c:pt>
                <c:pt idx="1092">
                  <c:v>6.4565124282982804</c:v>
                </c:pt>
                <c:pt idx="1093">
                  <c:v>6.4565124282982804</c:v>
                </c:pt>
                <c:pt idx="1094">
                  <c:v>6.4565124282982804</c:v>
                </c:pt>
                <c:pt idx="1095">
                  <c:v>6.4565124282982804</c:v>
                </c:pt>
                <c:pt idx="1096">
                  <c:v>6.4565124282982804</c:v>
                </c:pt>
                <c:pt idx="1097">
                  <c:v>6.4565124282982804</c:v>
                </c:pt>
                <c:pt idx="1098">
                  <c:v>6.4565124282982804</c:v>
                </c:pt>
                <c:pt idx="1099">
                  <c:v>6.4565124282982804</c:v>
                </c:pt>
                <c:pt idx="1100">
                  <c:v>6.4565124282982804</c:v>
                </c:pt>
                <c:pt idx="1101">
                  <c:v>6.4565124282982804</c:v>
                </c:pt>
                <c:pt idx="1102">
                  <c:v>6.4565124282982804</c:v>
                </c:pt>
                <c:pt idx="1103">
                  <c:v>6.4565124282982804</c:v>
                </c:pt>
                <c:pt idx="1104">
                  <c:v>6.4565124282982804</c:v>
                </c:pt>
                <c:pt idx="1105">
                  <c:v>6.4565124282982804</c:v>
                </c:pt>
                <c:pt idx="1106">
                  <c:v>6.4565124282982804</c:v>
                </c:pt>
                <c:pt idx="1107">
                  <c:v>6.4565124282982804</c:v>
                </c:pt>
                <c:pt idx="1108">
                  <c:v>6.4565124282982804</c:v>
                </c:pt>
                <c:pt idx="1109">
                  <c:v>6.4565124282982804</c:v>
                </c:pt>
                <c:pt idx="1110">
                  <c:v>6.4565124282982804</c:v>
                </c:pt>
                <c:pt idx="1111">
                  <c:v>6.4565124282982804</c:v>
                </c:pt>
                <c:pt idx="1112">
                  <c:v>6.4565124282982804</c:v>
                </c:pt>
                <c:pt idx="1113">
                  <c:v>6.4565124282982804</c:v>
                </c:pt>
                <c:pt idx="1114">
                  <c:v>6.4565124282982804</c:v>
                </c:pt>
                <c:pt idx="1115">
                  <c:v>6.4565124282982804</c:v>
                </c:pt>
                <c:pt idx="1116">
                  <c:v>6.4565124282982804</c:v>
                </c:pt>
                <c:pt idx="1117">
                  <c:v>6.4565124282982804</c:v>
                </c:pt>
                <c:pt idx="1118">
                  <c:v>6.4565124282982804</c:v>
                </c:pt>
                <c:pt idx="1119">
                  <c:v>6.4565124282982804</c:v>
                </c:pt>
                <c:pt idx="1120">
                  <c:v>6.4565124282982804</c:v>
                </c:pt>
                <c:pt idx="1121">
                  <c:v>6.4565124282982804</c:v>
                </c:pt>
                <c:pt idx="1122">
                  <c:v>6.4565124282982804</c:v>
                </c:pt>
                <c:pt idx="1123">
                  <c:v>6.4565124282982804</c:v>
                </c:pt>
                <c:pt idx="1124">
                  <c:v>6.4565124282982804</c:v>
                </c:pt>
                <c:pt idx="1125">
                  <c:v>6.4565124282982804</c:v>
                </c:pt>
                <c:pt idx="1126">
                  <c:v>6.4565124282982804</c:v>
                </c:pt>
                <c:pt idx="1127">
                  <c:v>6.4565124282982804</c:v>
                </c:pt>
                <c:pt idx="1128">
                  <c:v>6.4565124282982804</c:v>
                </c:pt>
                <c:pt idx="1129">
                  <c:v>6.4565124282982804</c:v>
                </c:pt>
                <c:pt idx="1130">
                  <c:v>6.4565124282982804</c:v>
                </c:pt>
                <c:pt idx="1131">
                  <c:v>6.4565124282982804</c:v>
                </c:pt>
                <c:pt idx="1132">
                  <c:v>6.4565124282982804</c:v>
                </c:pt>
                <c:pt idx="1133">
                  <c:v>6.4565124282982804</c:v>
                </c:pt>
                <c:pt idx="1134">
                  <c:v>6.4565124282982804</c:v>
                </c:pt>
                <c:pt idx="1135">
                  <c:v>6.4565124282982804</c:v>
                </c:pt>
                <c:pt idx="1136">
                  <c:v>6.4565124282982804</c:v>
                </c:pt>
                <c:pt idx="1137">
                  <c:v>6.4565124282982804</c:v>
                </c:pt>
                <c:pt idx="1138">
                  <c:v>6.4565124282982804</c:v>
                </c:pt>
                <c:pt idx="1139">
                  <c:v>6.4565124282982804</c:v>
                </c:pt>
                <c:pt idx="1140">
                  <c:v>6.4565124282982804</c:v>
                </c:pt>
                <c:pt idx="1141">
                  <c:v>6.4565124282982804</c:v>
                </c:pt>
                <c:pt idx="1142">
                  <c:v>6.4565124282982804</c:v>
                </c:pt>
                <c:pt idx="1143">
                  <c:v>6.4565124282982804</c:v>
                </c:pt>
                <c:pt idx="1144">
                  <c:v>6.4565124282982804</c:v>
                </c:pt>
                <c:pt idx="1145">
                  <c:v>6.4565124282982804</c:v>
                </c:pt>
                <c:pt idx="1146">
                  <c:v>6.4565124282982804</c:v>
                </c:pt>
                <c:pt idx="1147">
                  <c:v>6.4565124282982804</c:v>
                </c:pt>
                <c:pt idx="1148">
                  <c:v>6.4565124282982804</c:v>
                </c:pt>
                <c:pt idx="1149">
                  <c:v>6.4565124282982804</c:v>
                </c:pt>
                <c:pt idx="1150">
                  <c:v>6.4565124282982804</c:v>
                </c:pt>
                <c:pt idx="1151">
                  <c:v>6.4565124282982804</c:v>
                </c:pt>
                <c:pt idx="1152">
                  <c:v>6.4565124282982804</c:v>
                </c:pt>
                <c:pt idx="1153">
                  <c:v>6.4565124282982804</c:v>
                </c:pt>
                <c:pt idx="1154">
                  <c:v>6.4565124282982804</c:v>
                </c:pt>
                <c:pt idx="1155">
                  <c:v>6.4565124282982804</c:v>
                </c:pt>
                <c:pt idx="1156">
                  <c:v>6.4565124282982804</c:v>
                </c:pt>
                <c:pt idx="1157">
                  <c:v>6.4565124282982804</c:v>
                </c:pt>
                <c:pt idx="1158">
                  <c:v>6.4565124282982804</c:v>
                </c:pt>
                <c:pt idx="1159">
                  <c:v>6.4565124282982804</c:v>
                </c:pt>
                <c:pt idx="1160">
                  <c:v>6.4565124282982804</c:v>
                </c:pt>
                <c:pt idx="1161">
                  <c:v>6.4565124282982804</c:v>
                </c:pt>
                <c:pt idx="1162">
                  <c:v>6.4565124282982804</c:v>
                </c:pt>
                <c:pt idx="1163">
                  <c:v>6.4565124282982804</c:v>
                </c:pt>
                <c:pt idx="1164">
                  <c:v>6.4565124282982804</c:v>
                </c:pt>
                <c:pt idx="1165">
                  <c:v>6.4565124282982804</c:v>
                </c:pt>
                <c:pt idx="1166">
                  <c:v>6.4565124282982804</c:v>
                </c:pt>
                <c:pt idx="1167">
                  <c:v>6.4565124282982804</c:v>
                </c:pt>
                <c:pt idx="1168">
                  <c:v>6.4565124282982804</c:v>
                </c:pt>
                <c:pt idx="1169">
                  <c:v>6.4565124282982804</c:v>
                </c:pt>
                <c:pt idx="1170">
                  <c:v>6.4565124282982804</c:v>
                </c:pt>
                <c:pt idx="1171">
                  <c:v>6.4565124282982804</c:v>
                </c:pt>
                <c:pt idx="1172">
                  <c:v>6.4565124282982804</c:v>
                </c:pt>
                <c:pt idx="1173">
                  <c:v>6.4565124282982804</c:v>
                </c:pt>
                <c:pt idx="1174">
                  <c:v>6.4565124282982804</c:v>
                </c:pt>
                <c:pt idx="1175">
                  <c:v>6.4565124282982804</c:v>
                </c:pt>
                <c:pt idx="1176">
                  <c:v>6.4565124282982804</c:v>
                </c:pt>
                <c:pt idx="1177">
                  <c:v>6.4565124282982804</c:v>
                </c:pt>
                <c:pt idx="1178">
                  <c:v>6.4565124282982804</c:v>
                </c:pt>
                <c:pt idx="1179">
                  <c:v>6.4565124282982804</c:v>
                </c:pt>
                <c:pt idx="1180">
                  <c:v>6.4565124282982804</c:v>
                </c:pt>
                <c:pt idx="1181">
                  <c:v>6.4565124282982804</c:v>
                </c:pt>
                <c:pt idx="1182">
                  <c:v>6.4565124282982804</c:v>
                </c:pt>
                <c:pt idx="1183">
                  <c:v>6.4565124282982804</c:v>
                </c:pt>
                <c:pt idx="1184">
                  <c:v>6.4565124282982804</c:v>
                </c:pt>
                <c:pt idx="1185">
                  <c:v>6.4565124282982804</c:v>
                </c:pt>
                <c:pt idx="1186">
                  <c:v>6.4565124282982804</c:v>
                </c:pt>
                <c:pt idx="1187">
                  <c:v>6.4565124282982804</c:v>
                </c:pt>
                <c:pt idx="1188">
                  <c:v>6.4565124282982804</c:v>
                </c:pt>
                <c:pt idx="1189">
                  <c:v>6.4565124282982804</c:v>
                </c:pt>
                <c:pt idx="1190">
                  <c:v>6.4565124282982804</c:v>
                </c:pt>
                <c:pt idx="1191">
                  <c:v>6.4565124282982804</c:v>
                </c:pt>
                <c:pt idx="1192">
                  <c:v>6.4565124282982804</c:v>
                </c:pt>
                <c:pt idx="1193">
                  <c:v>6.4565124282982804</c:v>
                </c:pt>
                <c:pt idx="1194">
                  <c:v>6.4565124282982804</c:v>
                </c:pt>
                <c:pt idx="1195">
                  <c:v>6.4565124282982804</c:v>
                </c:pt>
                <c:pt idx="1196">
                  <c:v>6.4565124282982804</c:v>
                </c:pt>
                <c:pt idx="1197">
                  <c:v>6.4565124282982804</c:v>
                </c:pt>
                <c:pt idx="1198">
                  <c:v>6.4565124282982804</c:v>
                </c:pt>
                <c:pt idx="1199">
                  <c:v>6.4565124282982804</c:v>
                </c:pt>
                <c:pt idx="1200">
                  <c:v>6.4565124282982804</c:v>
                </c:pt>
                <c:pt idx="1201">
                  <c:v>6.4565124282982804</c:v>
                </c:pt>
                <c:pt idx="1202">
                  <c:v>6.4565124282982804</c:v>
                </c:pt>
                <c:pt idx="1203">
                  <c:v>6.4565124282982804</c:v>
                </c:pt>
                <c:pt idx="1204">
                  <c:v>6.4565124282982804</c:v>
                </c:pt>
                <c:pt idx="1205">
                  <c:v>6.4565124282982804</c:v>
                </c:pt>
                <c:pt idx="1206">
                  <c:v>6.4565124282982804</c:v>
                </c:pt>
                <c:pt idx="1207">
                  <c:v>6.4565124282982804</c:v>
                </c:pt>
                <c:pt idx="1208">
                  <c:v>6.4565124282982804</c:v>
                </c:pt>
                <c:pt idx="1209">
                  <c:v>6.4565124282982804</c:v>
                </c:pt>
                <c:pt idx="1210">
                  <c:v>6.4565124282982804</c:v>
                </c:pt>
                <c:pt idx="1211">
                  <c:v>6.4565124282982804</c:v>
                </c:pt>
                <c:pt idx="1212">
                  <c:v>6.4565124282982804</c:v>
                </c:pt>
                <c:pt idx="1213">
                  <c:v>6.4565124282982804</c:v>
                </c:pt>
                <c:pt idx="1214">
                  <c:v>6.4565124282982804</c:v>
                </c:pt>
                <c:pt idx="1215">
                  <c:v>6.4565124282982804</c:v>
                </c:pt>
                <c:pt idx="1216">
                  <c:v>6.4565124282982804</c:v>
                </c:pt>
                <c:pt idx="1217">
                  <c:v>6.4565124282982804</c:v>
                </c:pt>
                <c:pt idx="1218">
                  <c:v>6.4565124282982804</c:v>
                </c:pt>
                <c:pt idx="1219">
                  <c:v>6.4565124282982804</c:v>
                </c:pt>
                <c:pt idx="1220">
                  <c:v>6.4565124282982804</c:v>
                </c:pt>
                <c:pt idx="1221">
                  <c:v>6.4565124282982804</c:v>
                </c:pt>
                <c:pt idx="1222">
                  <c:v>6.4565124282982804</c:v>
                </c:pt>
                <c:pt idx="1223">
                  <c:v>6.4565124282982804</c:v>
                </c:pt>
                <c:pt idx="1224">
                  <c:v>6.4565124282982804</c:v>
                </c:pt>
                <c:pt idx="1225">
                  <c:v>6.4565124282982804</c:v>
                </c:pt>
                <c:pt idx="1226">
                  <c:v>6.4565124282982804</c:v>
                </c:pt>
                <c:pt idx="1227">
                  <c:v>6.4565124282982804</c:v>
                </c:pt>
                <c:pt idx="1228">
                  <c:v>6.4565124282982804</c:v>
                </c:pt>
                <c:pt idx="1229">
                  <c:v>6.4565124282982804</c:v>
                </c:pt>
                <c:pt idx="1230">
                  <c:v>6.4565124282982804</c:v>
                </c:pt>
                <c:pt idx="1231">
                  <c:v>6.4565124282982804</c:v>
                </c:pt>
                <c:pt idx="1232">
                  <c:v>6.4565124282982804</c:v>
                </c:pt>
                <c:pt idx="1233">
                  <c:v>6.4565124282982804</c:v>
                </c:pt>
                <c:pt idx="1234">
                  <c:v>6.4565124282982804</c:v>
                </c:pt>
                <c:pt idx="1235">
                  <c:v>6.4565124282982804</c:v>
                </c:pt>
                <c:pt idx="1236">
                  <c:v>6.4565124282982804</c:v>
                </c:pt>
                <c:pt idx="1237">
                  <c:v>6.4565124282982804</c:v>
                </c:pt>
                <c:pt idx="1238">
                  <c:v>6.4565124282982804</c:v>
                </c:pt>
                <c:pt idx="1239">
                  <c:v>6.4565124282982804</c:v>
                </c:pt>
                <c:pt idx="1240">
                  <c:v>6.4565124282982804</c:v>
                </c:pt>
                <c:pt idx="1241">
                  <c:v>6.4565124282982804</c:v>
                </c:pt>
                <c:pt idx="1242">
                  <c:v>6.4565124282982804</c:v>
                </c:pt>
                <c:pt idx="1243">
                  <c:v>6.4565124282982804</c:v>
                </c:pt>
                <c:pt idx="1244">
                  <c:v>6.4565124282982804</c:v>
                </c:pt>
                <c:pt idx="1245">
                  <c:v>6.4565124282982804</c:v>
                </c:pt>
                <c:pt idx="1246">
                  <c:v>6.4565124282982804</c:v>
                </c:pt>
                <c:pt idx="1247">
                  <c:v>6.4565124282982804</c:v>
                </c:pt>
                <c:pt idx="1248">
                  <c:v>6.4565124282982804</c:v>
                </c:pt>
                <c:pt idx="1249">
                  <c:v>6.4565124282982804</c:v>
                </c:pt>
                <c:pt idx="1250">
                  <c:v>6.4565124282982804</c:v>
                </c:pt>
                <c:pt idx="1251">
                  <c:v>6.4565124282982804</c:v>
                </c:pt>
                <c:pt idx="1252">
                  <c:v>6.4565124282982804</c:v>
                </c:pt>
                <c:pt idx="1253">
                  <c:v>6.4565124282982804</c:v>
                </c:pt>
                <c:pt idx="1254">
                  <c:v>6.4565124282982804</c:v>
                </c:pt>
                <c:pt idx="1255">
                  <c:v>6.4565124282982804</c:v>
                </c:pt>
                <c:pt idx="1256">
                  <c:v>6.4565124282982804</c:v>
                </c:pt>
                <c:pt idx="1257">
                  <c:v>6.4565124282982804</c:v>
                </c:pt>
                <c:pt idx="1258">
                  <c:v>6.4565124282982804</c:v>
                </c:pt>
                <c:pt idx="1259">
                  <c:v>6.4565124282982804</c:v>
                </c:pt>
                <c:pt idx="1260">
                  <c:v>6.4565124282982804</c:v>
                </c:pt>
                <c:pt idx="1261">
                  <c:v>6.4565124282982804</c:v>
                </c:pt>
                <c:pt idx="1262">
                  <c:v>6.4565124282982804</c:v>
                </c:pt>
                <c:pt idx="1263">
                  <c:v>6.4565124282982804</c:v>
                </c:pt>
                <c:pt idx="1264">
                  <c:v>6.4565124282982804</c:v>
                </c:pt>
                <c:pt idx="1265">
                  <c:v>6.4565124282982804</c:v>
                </c:pt>
                <c:pt idx="1266">
                  <c:v>6.4565124282982804</c:v>
                </c:pt>
                <c:pt idx="1267">
                  <c:v>6.4565124282982804</c:v>
                </c:pt>
                <c:pt idx="1268">
                  <c:v>6.4565124282982804</c:v>
                </c:pt>
                <c:pt idx="1269">
                  <c:v>6.4565124282982804</c:v>
                </c:pt>
                <c:pt idx="1270">
                  <c:v>6.4565124282982804</c:v>
                </c:pt>
                <c:pt idx="1271">
                  <c:v>6.4565124282982804</c:v>
                </c:pt>
                <c:pt idx="1272">
                  <c:v>6.4565124282982804</c:v>
                </c:pt>
                <c:pt idx="1273">
                  <c:v>6.4565124282982804</c:v>
                </c:pt>
                <c:pt idx="1274">
                  <c:v>6.4565124282982804</c:v>
                </c:pt>
                <c:pt idx="1275">
                  <c:v>6.4565124282982804</c:v>
                </c:pt>
                <c:pt idx="1276">
                  <c:v>6.4565124282982804</c:v>
                </c:pt>
                <c:pt idx="1277">
                  <c:v>6.4565124282982804</c:v>
                </c:pt>
                <c:pt idx="1278">
                  <c:v>6.4565124282982804</c:v>
                </c:pt>
                <c:pt idx="1279">
                  <c:v>6.4565124282982804</c:v>
                </c:pt>
                <c:pt idx="1280">
                  <c:v>6.4565124282982804</c:v>
                </c:pt>
                <c:pt idx="1281">
                  <c:v>6.4565124282982804</c:v>
                </c:pt>
                <c:pt idx="1282">
                  <c:v>6.4565124282982804</c:v>
                </c:pt>
                <c:pt idx="1283">
                  <c:v>6.4565124282982804</c:v>
                </c:pt>
                <c:pt idx="1284">
                  <c:v>6.4565124282982804</c:v>
                </c:pt>
                <c:pt idx="1285">
                  <c:v>6.4565124282982804</c:v>
                </c:pt>
                <c:pt idx="1286">
                  <c:v>6.4565124282982804</c:v>
                </c:pt>
                <c:pt idx="1287">
                  <c:v>6.4565124282982804</c:v>
                </c:pt>
                <c:pt idx="1288">
                  <c:v>6.4565124282982804</c:v>
                </c:pt>
                <c:pt idx="1289">
                  <c:v>6.4565124282982804</c:v>
                </c:pt>
                <c:pt idx="1290">
                  <c:v>6.4565124282982804</c:v>
                </c:pt>
                <c:pt idx="1291">
                  <c:v>6.4565124282982804</c:v>
                </c:pt>
                <c:pt idx="1292">
                  <c:v>6.4565124282982804</c:v>
                </c:pt>
                <c:pt idx="1293">
                  <c:v>6.4565124282982804</c:v>
                </c:pt>
                <c:pt idx="1294">
                  <c:v>6.4565124282982804</c:v>
                </c:pt>
                <c:pt idx="1295">
                  <c:v>6.4565124282982804</c:v>
                </c:pt>
                <c:pt idx="1296">
                  <c:v>6.4565124282982804</c:v>
                </c:pt>
                <c:pt idx="1297">
                  <c:v>6.4565124282982804</c:v>
                </c:pt>
                <c:pt idx="1298">
                  <c:v>6.4565124282982804</c:v>
                </c:pt>
                <c:pt idx="1299">
                  <c:v>6.4565124282982804</c:v>
                </c:pt>
                <c:pt idx="1300">
                  <c:v>6.4565124282982804</c:v>
                </c:pt>
                <c:pt idx="1301">
                  <c:v>6.4565124282982804</c:v>
                </c:pt>
                <c:pt idx="1302">
                  <c:v>6.4565124282982804</c:v>
                </c:pt>
                <c:pt idx="1303">
                  <c:v>6.4565124282982804</c:v>
                </c:pt>
                <c:pt idx="1304">
                  <c:v>6.4565124282982804</c:v>
                </c:pt>
                <c:pt idx="1305">
                  <c:v>6.4565124282982804</c:v>
                </c:pt>
                <c:pt idx="1306">
                  <c:v>6.4565124282982804</c:v>
                </c:pt>
                <c:pt idx="1307">
                  <c:v>6.4565124282982804</c:v>
                </c:pt>
                <c:pt idx="1308">
                  <c:v>6.4565124282982804</c:v>
                </c:pt>
                <c:pt idx="1309">
                  <c:v>6.4565124282982804</c:v>
                </c:pt>
                <c:pt idx="1310">
                  <c:v>6.4565124282982804</c:v>
                </c:pt>
                <c:pt idx="1311">
                  <c:v>6.4565124282982804</c:v>
                </c:pt>
                <c:pt idx="1312">
                  <c:v>6.4565124282982804</c:v>
                </c:pt>
                <c:pt idx="1313">
                  <c:v>6.4565124282982804</c:v>
                </c:pt>
                <c:pt idx="1314">
                  <c:v>6.4565124282982804</c:v>
                </c:pt>
                <c:pt idx="1315">
                  <c:v>6.4565124282982804</c:v>
                </c:pt>
                <c:pt idx="1316">
                  <c:v>6.4565124282982804</c:v>
                </c:pt>
                <c:pt idx="1317">
                  <c:v>6.4565124282982804</c:v>
                </c:pt>
                <c:pt idx="1318">
                  <c:v>6.4565124282982804</c:v>
                </c:pt>
                <c:pt idx="1319">
                  <c:v>6.4565124282982804</c:v>
                </c:pt>
                <c:pt idx="1320">
                  <c:v>6.4565124282982804</c:v>
                </c:pt>
                <c:pt idx="1321">
                  <c:v>6.4565124282982804</c:v>
                </c:pt>
                <c:pt idx="1322">
                  <c:v>6.4565124282982804</c:v>
                </c:pt>
                <c:pt idx="1323">
                  <c:v>6.4565124282982804</c:v>
                </c:pt>
                <c:pt idx="1324">
                  <c:v>6.4565124282982804</c:v>
                </c:pt>
                <c:pt idx="1325">
                  <c:v>6.4565124282982804</c:v>
                </c:pt>
                <c:pt idx="1326">
                  <c:v>6.4565124282982804</c:v>
                </c:pt>
                <c:pt idx="1327">
                  <c:v>6.4565124282982804</c:v>
                </c:pt>
                <c:pt idx="1328">
                  <c:v>6.4565124282982804</c:v>
                </c:pt>
                <c:pt idx="1329">
                  <c:v>6.4565124282982804</c:v>
                </c:pt>
                <c:pt idx="1330">
                  <c:v>6.4565124282982804</c:v>
                </c:pt>
                <c:pt idx="1331">
                  <c:v>6.4565124282982804</c:v>
                </c:pt>
                <c:pt idx="1332">
                  <c:v>6.4565124282982804</c:v>
                </c:pt>
                <c:pt idx="1333">
                  <c:v>6.4565124282982804</c:v>
                </c:pt>
                <c:pt idx="1334">
                  <c:v>6.4565124282982804</c:v>
                </c:pt>
                <c:pt idx="1335">
                  <c:v>6.4565124282982804</c:v>
                </c:pt>
                <c:pt idx="1336">
                  <c:v>6.4565124282982804</c:v>
                </c:pt>
                <c:pt idx="1337">
                  <c:v>6.4565124282982804</c:v>
                </c:pt>
                <c:pt idx="1338">
                  <c:v>6.4565124282982804</c:v>
                </c:pt>
                <c:pt idx="1339">
                  <c:v>6.4565124282982804</c:v>
                </c:pt>
                <c:pt idx="1340">
                  <c:v>6.4565124282982804</c:v>
                </c:pt>
                <c:pt idx="1341">
                  <c:v>6.4565124282982804</c:v>
                </c:pt>
                <c:pt idx="1342">
                  <c:v>6.4565124282982804</c:v>
                </c:pt>
                <c:pt idx="1343">
                  <c:v>6.4565124282982804</c:v>
                </c:pt>
                <c:pt idx="1344">
                  <c:v>6.4565124282982804</c:v>
                </c:pt>
                <c:pt idx="1345">
                  <c:v>6.4565124282982804</c:v>
                </c:pt>
                <c:pt idx="1346">
                  <c:v>6.4565124282982804</c:v>
                </c:pt>
                <c:pt idx="1347">
                  <c:v>6.4565124282982804</c:v>
                </c:pt>
                <c:pt idx="1348">
                  <c:v>6.4565124282982804</c:v>
                </c:pt>
                <c:pt idx="1349">
                  <c:v>6.4565124282982804</c:v>
                </c:pt>
                <c:pt idx="1350">
                  <c:v>6.4565124282982804</c:v>
                </c:pt>
                <c:pt idx="1351">
                  <c:v>6.4565124282982804</c:v>
                </c:pt>
                <c:pt idx="1352">
                  <c:v>6.4565124282982804</c:v>
                </c:pt>
                <c:pt idx="1353">
                  <c:v>6.4565124282982804</c:v>
                </c:pt>
                <c:pt idx="1354">
                  <c:v>6.4565124282982804</c:v>
                </c:pt>
                <c:pt idx="1355">
                  <c:v>6.4565124282982804</c:v>
                </c:pt>
                <c:pt idx="1356">
                  <c:v>6.4565124282982804</c:v>
                </c:pt>
                <c:pt idx="1357">
                  <c:v>6.4565124282982804</c:v>
                </c:pt>
                <c:pt idx="1358">
                  <c:v>6.4565124282982804</c:v>
                </c:pt>
                <c:pt idx="1359">
                  <c:v>6.4565124282982804</c:v>
                </c:pt>
                <c:pt idx="1360">
                  <c:v>6.4565124282982804</c:v>
                </c:pt>
                <c:pt idx="1361">
                  <c:v>6.4565124282982804</c:v>
                </c:pt>
                <c:pt idx="1362">
                  <c:v>6.4565124282982804</c:v>
                </c:pt>
                <c:pt idx="1363">
                  <c:v>6.4565124282982804</c:v>
                </c:pt>
                <c:pt idx="1364">
                  <c:v>6.4565124282982804</c:v>
                </c:pt>
                <c:pt idx="1365">
                  <c:v>6.4565124282982804</c:v>
                </c:pt>
                <c:pt idx="1366">
                  <c:v>6.4565124282982804</c:v>
                </c:pt>
                <c:pt idx="1367">
                  <c:v>6.4565124282982804</c:v>
                </c:pt>
                <c:pt idx="1368">
                  <c:v>6.4565124282982804</c:v>
                </c:pt>
                <c:pt idx="1369">
                  <c:v>6.4565124282982804</c:v>
                </c:pt>
                <c:pt idx="1370">
                  <c:v>6.4565124282982804</c:v>
                </c:pt>
                <c:pt idx="1371">
                  <c:v>6.4565124282982804</c:v>
                </c:pt>
                <c:pt idx="1372">
                  <c:v>6.4565124282982804</c:v>
                </c:pt>
                <c:pt idx="1373">
                  <c:v>6.4565124282982804</c:v>
                </c:pt>
                <c:pt idx="1374">
                  <c:v>6.4565124282982804</c:v>
                </c:pt>
                <c:pt idx="1375">
                  <c:v>6.4565124282982804</c:v>
                </c:pt>
                <c:pt idx="1376">
                  <c:v>6.4565124282982804</c:v>
                </c:pt>
                <c:pt idx="1377">
                  <c:v>6.4565124282982804</c:v>
                </c:pt>
                <c:pt idx="1378">
                  <c:v>6.4565124282982804</c:v>
                </c:pt>
                <c:pt idx="1379">
                  <c:v>6.4565124282982804</c:v>
                </c:pt>
                <c:pt idx="1380">
                  <c:v>6.4565124282982804</c:v>
                </c:pt>
                <c:pt idx="1381">
                  <c:v>6.4565124282982804</c:v>
                </c:pt>
                <c:pt idx="1382">
                  <c:v>6.4565124282982804</c:v>
                </c:pt>
                <c:pt idx="1383">
                  <c:v>6.4565124282982804</c:v>
                </c:pt>
                <c:pt idx="1384">
                  <c:v>6.4565124282982804</c:v>
                </c:pt>
                <c:pt idx="1385">
                  <c:v>6.4565124282982804</c:v>
                </c:pt>
                <c:pt idx="1386">
                  <c:v>6.4565124282982804</c:v>
                </c:pt>
                <c:pt idx="1387">
                  <c:v>6.4565124282982804</c:v>
                </c:pt>
                <c:pt idx="1388">
                  <c:v>6.4565124282982804</c:v>
                </c:pt>
                <c:pt idx="1389">
                  <c:v>6.4565124282982804</c:v>
                </c:pt>
                <c:pt idx="1390">
                  <c:v>6.4565124282982804</c:v>
                </c:pt>
                <c:pt idx="1391">
                  <c:v>6.4565124282982804</c:v>
                </c:pt>
                <c:pt idx="1392">
                  <c:v>6.4565124282982804</c:v>
                </c:pt>
                <c:pt idx="1393">
                  <c:v>6.4565124282982804</c:v>
                </c:pt>
                <c:pt idx="1394">
                  <c:v>6.4565124282982804</c:v>
                </c:pt>
                <c:pt idx="1395">
                  <c:v>6.4565124282982804</c:v>
                </c:pt>
                <c:pt idx="1396">
                  <c:v>6.4565124282982804</c:v>
                </c:pt>
                <c:pt idx="1397">
                  <c:v>6.4565124282982804</c:v>
                </c:pt>
                <c:pt idx="1398">
                  <c:v>6.4565124282982804</c:v>
                </c:pt>
                <c:pt idx="1399">
                  <c:v>6.4565124282982804</c:v>
                </c:pt>
                <c:pt idx="1400">
                  <c:v>6.4565124282982804</c:v>
                </c:pt>
                <c:pt idx="1401">
                  <c:v>6.4565124282982804</c:v>
                </c:pt>
                <c:pt idx="1402">
                  <c:v>6.4565124282982804</c:v>
                </c:pt>
                <c:pt idx="1403">
                  <c:v>6.4565124282982804</c:v>
                </c:pt>
                <c:pt idx="1404">
                  <c:v>6.4565124282982804</c:v>
                </c:pt>
                <c:pt idx="1405">
                  <c:v>6.4565124282982804</c:v>
                </c:pt>
                <c:pt idx="1406">
                  <c:v>6.4565124282982804</c:v>
                </c:pt>
                <c:pt idx="1407">
                  <c:v>6.4565124282982804</c:v>
                </c:pt>
                <c:pt idx="1408">
                  <c:v>6.4565124282982804</c:v>
                </c:pt>
                <c:pt idx="1409">
                  <c:v>6.4565124282982804</c:v>
                </c:pt>
                <c:pt idx="1410">
                  <c:v>6.4565124282982804</c:v>
                </c:pt>
                <c:pt idx="1411">
                  <c:v>6.4565124282982804</c:v>
                </c:pt>
                <c:pt idx="1412">
                  <c:v>6.4565124282982804</c:v>
                </c:pt>
                <c:pt idx="1413">
                  <c:v>6.4565124282982804</c:v>
                </c:pt>
                <c:pt idx="1414">
                  <c:v>6.4565124282982804</c:v>
                </c:pt>
                <c:pt idx="1415">
                  <c:v>6.4565124282982804</c:v>
                </c:pt>
                <c:pt idx="1416">
                  <c:v>6.4565124282982804</c:v>
                </c:pt>
                <c:pt idx="1417">
                  <c:v>6.4565124282982804</c:v>
                </c:pt>
                <c:pt idx="1418">
                  <c:v>6.4565124282982804</c:v>
                </c:pt>
                <c:pt idx="1419">
                  <c:v>6.4565124282982804</c:v>
                </c:pt>
                <c:pt idx="1420">
                  <c:v>6.4565124282982804</c:v>
                </c:pt>
                <c:pt idx="1421">
                  <c:v>6.4565124282982804</c:v>
                </c:pt>
                <c:pt idx="1422">
                  <c:v>6.4565124282982804</c:v>
                </c:pt>
                <c:pt idx="1423">
                  <c:v>6.4565124282982804</c:v>
                </c:pt>
                <c:pt idx="1424">
                  <c:v>6.4565124282982804</c:v>
                </c:pt>
                <c:pt idx="1425">
                  <c:v>6.4565124282982804</c:v>
                </c:pt>
                <c:pt idx="1426">
                  <c:v>6.4565124282982804</c:v>
                </c:pt>
                <c:pt idx="1427">
                  <c:v>6.4565124282982804</c:v>
                </c:pt>
                <c:pt idx="1428">
                  <c:v>6.4565124282982804</c:v>
                </c:pt>
                <c:pt idx="1429">
                  <c:v>6.4565124282982804</c:v>
                </c:pt>
                <c:pt idx="1430">
                  <c:v>6.4565124282982804</c:v>
                </c:pt>
                <c:pt idx="1431">
                  <c:v>6.4565124282982804</c:v>
                </c:pt>
                <c:pt idx="1432">
                  <c:v>6.4565124282982804</c:v>
                </c:pt>
                <c:pt idx="1433">
                  <c:v>6.4565124282982804</c:v>
                </c:pt>
                <c:pt idx="1434">
                  <c:v>6.4565124282982804</c:v>
                </c:pt>
                <c:pt idx="1435">
                  <c:v>6.4565124282982804</c:v>
                </c:pt>
                <c:pt idx="1436">
                  <c:v>6.4565124282982804</c:v>
                </c:pt>
                <c:pt idx="1437">
                  <c:v>6.4565124282982804</c:v>
                </c:pt>
                <c:pt idx="1438">
                  <c:v>6.4565124282982804</c:v>
                </c:pt>
                <c:pt idx="1439">
                  <c:v>6.4565124282982804</c:v>
                </c:pt>
                <c:pt idx="1440">
                  <c:v>6.4565124282982804</c:v>
                </c:pt>
                <c:pt idx="1441">
                  <c:v>6.4565124282982804</c:v>
                </c:pt>
                <c:pt idx="1442">
                  <c:v>6.4565124282982804</c:v>
                </c:pt>
                <c:pt idx="1443">
                  <c:v>6.4565124282982804</c:v>
                </c:pt>
                <c:pt idx="1444">
                  <c:v>6.4565124282982804</c:v>
                </c:pt>
                <c:pt idx="1445">
                  <c:v>6.4565124282982804</c:v>
                </c:pt>
                <c:pt idx="1446">
                  <c:v>6.4565124282982804</c:v>
                </c:pt>
                <c:pt idx="1447">
                  <c:v>6.4565124282982804</c:v>
                </c:pt>
                <c:pt idx="1448">
                  <c:v>6.4565124282982804</c:v>
                </c:pt>
                <c:pt idx="1449">
                  <c:v>6.4565124282982804</c:v>
                </c:pt>
                <c:pt idx="1450">
                  <c:v>6.4565124282982804</c:v>
                </c:pt>
                <c:pt idx="1451">
                  <c:v>6.4565124282982804</c:v>
                </c:pt>
                <c:pt idx="1452">
                  <c:v>6.4565124282982804</c:v>
                </c:pt>
                <c:pt idx="1453">
                  <c:v>6.4565124282982804</c:v>
                </c:pt>
                <c:pt idx="1454">
                  <c:v>6.4565124282982804</c:v>
                </c:pt>
                <c:pt idx="1455">
                  <c:v>6.4565124282982804</c:v>
                </c:pt>
                <c:pt idx="1456">
                  <c:v>6.4565124282982804</c:v>
                </c:pt>
                <c:pt idx="1457">
                  <c:v>6.4565124282982804</c:v>
                </c:pt>
                <c:pt idx="1458">
                  <c:v>6.4565124282982804</c:v>
                </c:pt>
                <c:pt idx="1459">
                  <c:v>6.4565124282982804</c:v>
                </c:pt>
                <c:pt idx="1460">
                  <c:v>6.4565124282982804</c:v>
                </c:pt>
                <c:pt idx="1461">
                  <c:v>6.4565124282982804</c:v>
                </c:pt>
                <c:pt idx="1462">
                  <c:v>6.4565124282982804</c:v>
                </c:pt>
                <c:pt idx="1463">
                  <c:v>6.4565124282982804</c:v>
                </c:pt>
                <c:pt idx="1464">
                  <c:v>6.4565124282982804</c:v>
                </c:pt>
                <c:pt idx="1465">
                  <c:v>6.4565124282982804</c:v>
                </c:pt>
                <c:pt idx="1466">
                  <c:v>6.4565124282982804</c:v>
                </c:pt>
                <c:pt idx="1467">
                  <c:v>6.4565124282982804</c:v>
                </c:pt>
                <c:pt idx="1468">
                  <c:v>6.4565124282982804</c:v>
                </c:pt>
                <c:pt idx="1469">
                  <c:v>6.4565124282982804</c:v>
                </c:pt>
                <c:pt idx="1470">
                  <c:v>6.4565124282982804</c:v>
                </c:pt>
                <c:pt idx="1471">
                  <c:v>6.4565124282982804</c:v>
                </c:pt>
                <c:pt idx="1472">
                  <c:v>6.4565124282982804</c:v>
                </c:pt>
                <c:pt idx="1473">
                  <c:v>6.4565124282982804</c:v>
                </c:pt>
                <c:pt idx="1474">
                  <c:v>6.4565124282982804</c:v>
                </c:pt>
                <c:pt idx="1475">
                  <c:v>6.4565124282982804</c:v>
                </c:pt>
                <c:pt idx="1476">
                  <c:v>6.4565124282982804</c:v>
                </c:pt>
                <c:pt idx="1477">
                  <c:v>6.4565124282982804</c:v>
                </c:pt>
                <c:pt idx="1478">
                  <c:v>6.4565124282982804</c:v>
                </c:pt>
                <c:pt idx="1479">
                  <c:v>6.4565124282982804</c:v>
                </c:pt>
                <c:pt idx="1480">
                  <c:v>6.4565124282982804</c:v>
                </c:pt>
                <c:pt idx="1481">
                  <c:v>6.4565124282982804</c:v>
                </c:pt>
                <c:pt idx="1482">
                  <c:v>6.4565124282982804</c:v>
                </c:pt>
                <c:pt idx="1483">
                  <c:v>6.4565124282982804</c:v>
                </c:pt>
                <c:pt idx="1484">
                  <c:v>6.4565124282982804</c:v>
                </c:pt>
                <c:pt idx="1485">
                  <c:v>6.4565124282982804</c:v>
                </c:pt>
                <c:pt idx="1486">
                  <c:v>6.4565124282982804</c:v>
                </c:pt>
                <c:pt idx="1487">
                  <c:v>6.4565124282982804</c:v>
                </c:pt>
                <c:pt idx="1488">
                  <c:v>6.4565124282982804</c:v>
                </c:pt>
                <c:pt idx="1489">
                  <c:v>6.4565124282982804</c:v>
                </c:pt>
                <c:pt idx="1490">
                  <c:v>6.4565124282982804</c:v>
                </c:pt>
                <c:pt idx="1491">
                  <c:v>6.4565124282982804</c:v>
                </c:pt>
                <c:pt idx="1492">
                  <c:v>6.4565124282982804</c:v>
                </c:pt>
                <c:pt idx="1493">
                  <c:v>6.4565124282982804</c:v>
                </c:pt>
                <c:pt idx="1494">
                  <c:v>6.4565124282982804</c:v>
                </c:pt>
                <c:pt idx="1495">
                  <c:v>6.4565124282982804</c:v>
                </c:pt>
                <c:pt idx="1496">
                  <c:v>6.4565124282982804</c:v>
                </c:pt>
                <c:pt idx="1497">
                  <c:v>6.4565124282982804</c:v>
                </c:pt>
                <c:pt idx="1498">
                  <c:v>6.4565124282982804</c:v>
                </c:pt>
                <c:pt idx="1499">
                  <c:v>6.4565124282982804</c:v>
                </c:pt>
                <c:pt idx="1500">
                  <c:v>6.4565124282982804</c:v>
                </c:pt>
                <c:pt idx="1501">
                  <c:v>6.4565124282982804</c:v>
                </c:pt>
                <c:pt idx="1502">
                  <c:v>6.4565124282982804</c:v>
                </c:pt>
                <c:pt idx="1503">
                  <c:v>6.4565124282982804</c:v>
                </c:pt>
                <c:pt idx="1504">
                  <c:v>6.4565124282982804</c:v>
                </c:pt>
                <c:pt idx="1505">
                  <c:v>6.4565124282982804</c:v>
                </c:pt>
                <c:pt idx="1506">
                  <c:v>6.4565124282982804</c:v>
                </c:pt>
                <c:pt idx="1507">
                  <c:v>6.4565124282982804</c:v>
                </c:pt>
                <c:pt idx="1508">
                  <c:v>6.4565124282982804</c:v>
                </c:pt>
                <c:pt idx="1509">
                  <c:v>6.4565124282982804</c:v>
                </c:pt>
                <c:pt idx="1510">
                  <c:v>6.4565124282982804</c:v>
                </c:pt>
                <c:pt idx="1511">
                  <c:v>6.4565124282982804</c:v>
                </c:pt>
                <c:pt idx="1512">
                  <c:v>6.4565124282982804</c:v>
                </c:pt>
                <c:pt idx="1513">
                  <c:v>6.4565124282982804</c:v>
                </c:pt>
                <c:pt idx="1514">
                  <c:v>6.4565124282982804</c:v>
                </c:pt>
                <c:pt idx="1515">
                  <c:v>6.4565124282982804</c:v>
                </c:pt>
                <c:pt idx="1516">
                  <c:v>6.4565124282982804</c:v>
                </c:pt>
                <c:pt idx="1517">
                  <c:v>6.4565124282982804</c:v>
                </c:pt>
                <c:pt idx="1518">
                  <c:v>6.4565124282982804</c:v>
                </c:pt>
                <c:pt idx="1519">
                  <c:v>6.4565124282982804</c:v>
                </c:pt>
                <c:pt idx="1520">
                  <c:v>6.4565124282982804</c:v>
                </c:pt>
                <c:pt idx="1521">
                  <c:v>6.4565124282982804</c:v>
                </c:pt>
                <c:pt idx="1522">
                  <c:v>6.4565124282982804</c:v>
                </c:pt>
                <c:pt idx="1523">
                  <c:v>6.4565124282982804</c:v>
                </c:pt>
                <c:pt idx="1524">
                  <c:v>6.4565124282982804</c:v>
                </c:pt>
                <c:pt idx="1525">
                  <c:v>6.4565124282982804</c:v>
                </c:pt>
                <c:pt idx="1526">
                  <c:v>6.4565124282982804</c:v>
                </c:pt>
                <c:pt idx="1527">
                  <c:v>6.4565124282982804</c:v>
                </c:pt>
                <c:pt idx="1528">
                  <c:v>6.4565124282982804</c:v>
                </c:pt>
                <c:pt idx="1529">
                  <c:v>6.4565124282982804</c:v>
                </c:pt>
                <c:pt idx="1530">
                  <c:v>6.4565124282982804</c:v>
                </c:pt>
                <c:pt idx="1531">
                  <c:v>6.4565124282982804</c:v>
                </c:pt>
                <c:pt idx="1532">
                  <c:v>6.4565124282982804</c:v>
                </c:pt>
                <c:pt idx="1533">
                  <c:v>6.4565124282982804</c:v>
                </c:pt>
                <c:pt idx="1534">
                  <c:v>6.4565124282982804</c:v>
                </c:pt>
                <c:pt idx="1535">
                  <c:v>6.4565124282982804</c:v>
                </c:pt>
                <c:pt idx="1536">
                  <c:v>6.4565124282982804</c:v>
                </c:pt>
                <c:pt idx="1537">
                  <c:v>6.4565124282982804</c:v>
                </c:pt>
                <c:pt idx="1538">
                  <c:v>6.4565124282982804</c:v>
                </c:pt>
                <c:pt idx="1539">
                  <c:v>6.4565124282982804</c:v>
                </c:pt>
                <c:pt idx="1540">
                  <c:v>6.4565124282982804</c:v>
                </c:pt>
                <c:pt idx="1541">
                  <c:v>6.4565124282982804</c:v>
                </c:pt>
                <c:pt idx="1542">
                  <c:v>6.4565124282982804</c:v>
                </c:pt>
                <c:pt idx="1543">
                  <c:v>6.4565124282982804</c:v>
                </c:pt>
                <c:pt idx="1544">
                  <c:v>6.4565124282982804</c:v>
                </c:pt>
                <c:pt idx="1545">
                  <c:v>6.4565124282982804</c:v>
                </c:pt>
                <c:pt idx="1546">
                  <c:v>6.4565124282982804</c:v>
                </c:pt>
                <c:pt idx="1547">
                  <c:v>6.4565124282982804</c:v>
                </c:pt>
                <c:pt idx="1548">
                  <c:v>6.4565124282982804</c:v>
                </c:pt>
                <c:pt idx="1549">
                  <c:v>6.4565124282982804</c:v>
                </c:pt>
                <c:pt idx="1550">
                  <c:v>6.4565124282982804</c:v>
                </c:pt>
                <c:pt idx="1551">
                  <c:v>6.4565124282982804</c:v>
                </c:pt>
                <c:pt idx="1552">
                  <c:v>6.4565124282982804</c:v>
                </c:pt>
                <c:pt idx="1553">
                  <c:v>6.4565124282982804</c:v>
                </c:pt>
                <c:pt idx="1554">
                  <c:v>6.4565124282982804</c:v>
                </c:pt>
                <c:pt idx="1555">
                  <c:v>6.4565124282982804</c:v>
                </c:pt>
                <c:pt idx="1556">
                  <c:v>6.4565124282982804</c:v>
                </c:pt>
                <c:pt idx="1557">
                  <c:v>6.4565124282982804</c:v>
                </c:pt>
                <c:pt idx="1558">
                  <c:v>6.4565124282982804</c:v>
                </c:pt>
                <c:pt idx="1559">
                  <c:v>6.4565124282982804</c:v>
                </c:pt>
                <c:pt idx="1560">
                  <c:v>6.4565124282982804</c:v>
                </c:pt>
                <c:pt idx="1561">
                  <c:v>6.4565124282982804</c:v>
                </c:pt>
                <c:pt idx="1562">
                  <c:v>6.4565124282982804</c:v>
                </c:pt>
                <c:pt idx="1563">
                  <c:v>6.4565124282982804</c:v>
                </c:pt>
                <c:pt idx="1564">
                  <c:v>6.4565124282982804</c:v>
                </c:pt>
                <c:pt idx="1565">
                  <c:v>6.4565124282982804</c:v>
                </c:pt>
                <c:pt idx="1566">
                  <c:v>6.4565124282982804</c:v>
                </c:pt>
                <c:pt idx="1567">
                  <c:v>6.4565124282982804</c:v>
                </c:pt>
                <c:pt idx="1568">
                  <c:v>6.4565124282982804</c:v>
                </c:pt>
                <c:pt idx="1569">
                  <c:v>6.4565124282982804</c:v>
                </c:pt>
                <c:pt idx="1570">
                  <c:v>6.4565124282982804</c:v>
                </c:pt>
                <c:pt idx="1571">
                  <c:v>6.4565124282982804</c:v>
                </c:pt>
                <c:pt idx="1572">
                  <c:v>6.4565124282982804</c:v>
                </c:pt>
                <c:pt idx="1573">
                  <c:v>6.4565124282982804</c:v>
                </c:pt>
                <c:pt idx="1574">
                  <c:v>6.4565124282982804</c:v>
                </c:pt>
                <c:pt idx="1575">
                  <c:v>6.4565124282982804</c:v>
                </c:pt>
                <c:pt idx="1576">
                  <c:v>6.4565124282982804</c:v>
                </c:pt>
                <c:pt idx="1577">
                  <c:v>6.4565124282982804</c:v>
                </c:pt>
                <c:pt idx="1578">
                  <c:v>6.4565124282982804</c:v>
                </c:pt>
                <c:pt idx="1579">
                  <c:v>6.4565124282982804</c:v>
                </c:pt>
                <c:pt idx="1580">
                  <c:v>6.4565124282982804</c:v>
                </c:pt>
                <c:pt idx="1581">
                  <c:v>6.4565124282982804</c:v>
                </c:pt>
                <c:pt idx="1582">
                  <c:v>6.4565124282982804</c:v>
                </c:pt>
                <c:pt idx="1583">
                  <c:v>6.4565124282982804</c:v>
                </c:pt>
                <c:pt idx="1584">
                  <c:v>6.4565124282982804</c:v>
                </c:pt>
                <c:pt idx="1585">
                  <c:v>6.4565124282982804</c:v>
                </c:pt>
                <c:pt idx="1586">
                  <c:v>6.4565124282982804</c:v>
                </c:pt>
                <c:pt idx="1587">
                  <c:v>6.4565124282982804</c:v>
                </c:pt>
                <c:pt idx="1588">
                  <c:v>6.4565124282982804</c:v>
                </c:pt>
                <c:pt idx="1589">
                  <c:v>6.4565124282982804</c:v>
                </c:pt>
                <c:pt idx="1590">
                  <c:v>6.4565124282982804</c:v>
                </c:pt>
                <c:pt idx="1591">
                  <c:v>6.4565124282982804</c:v>
                </c:pt>
                <c:pt idx="1592">
                  <c:v>6.4565124282982804</c:v>
                </c:pt>
                <c:pt idx="1593">
                  <c:v>6.4565124282982804</c:v>
                </c:pt>
                <c:pt idx="1594">
                  <c:v>6.4565124282982804</c:v>
                </c:pt>
                <c:pt idx="1595">
                  <c:v>6.4565124282982804</c:v>
                </c:pt>
                <c:pt idx="1596">
                  <c:v>6.4565124282982804</c:v>
                </c:pt>
                <c:pt idx="1597">
                  <c:v>6.4565124282982804</c:v>
                </c:pt>
                <c:pt idx="1598">
                  <c:v>6.4565124282982804</c:v>
                </c:pt>
                <c:pt idx="1599">
                  <c:v>6.4565124282982804</c:v>
                </c:pt>
                <c:pt idx="1600">
                  <c:v>6.4565124282982804</c:v>
                </c:pt>
                <c:pt idx="1601">
                  <c:v>6.4565124282982804</c:v>
                </c:pt>
                <c:pt idx="1602">
                  <c:v>6.4565124282982804</c:v>
                </c:pt>
                <c:pt idx="1603">
                  <c:v>6.4565124282982804</c:v>
                </c:pt>
                <c:pt idx="1604">
                  <c:v>6.4565124282982804</c:v>
                </c:pt>
                <c:pt idx="1605">
                  <c:v>6.4565124282982804</c:v>
                </c:pt>
                <c:pt idx="1606">
                  <c:v>6.4565124282982804</c:v>
                </c:pt>
                <c:pt idx="1607">
                  <c:v>6.4565124282982804</c:v>
                </c:pt>
                <c:pt idx="1608">
                  <c:v>6.4565124282982804</c:v>
                </c:pt>
                <c:pt idx="1609">
                  <c:v>6.4565124282982804</c:v>
                </c:pt>
                <c:pt idx="1610">
                  <c:v>6.4565124282982804</c:v>
                </c:pt>
                <c:pt idx="1611">
                  <c:v>6.4565124282982804</c:v>
                </c:pt>
                <c:pt idx="1612">
                  <c:v>6.4565124282982804</c:v>
                </c:pt>
                <c:pt idx="1613">
                  <c:v>6.4565124282982804</c:v>
                </c:pt>
                <c:pt idx="1614">
                  <c:v>6.4565124282982804</c:v>
                </c:pt>
                <c:pt idx="1615">
                  <c:v>6.4565124282982804</c:v>
                </c:pt>
                <c:pt idx="1616">
                  <c:v>6.4565124282982804</c:v>
                </c:pt>
                <c:pt idx="1617">
                  <c:v>6.4565124282982804</c:v>
                </c:pt>
                <c:pt idx="1618">
                  <c:v>6.4565124282982804</c:v>
                </c:pt>
                <c:pt idx="1619">
                  <c:v>6.4565124282982804</c:v>
                </c:pt>
                <c:pt idx="1620">
                  <c:v>6.4565124282982804</c:v>
                </c:pt>
                <c:pt idx="1621">
                  <c:v>6.4565124282982804</c:v>
                </c:pt>
                <c:pt idx="1622">
                  <c:v>6.4565124282982804</c:v>
                </c:pt>
                <c:pt idx="1623">
                  <c:v>6.4565124282982804</c:v>
                </c:pt>
                <c:pt idx="1624">
                  <c:v>6.4565124282982804</c:v>
                </c:pt>
                <c:pt idx="1625">
                  <c:v>6.4565124282982804</c:v>
                </c:pt>
                <c:pt idx="1626">
                  <c:v>6.4565124282982804</c:v>
                </c:pt>
                <c:pt idx="1627">
                  <c:v>6.4565124282982804</c:v>
                </c:pt>
                <c:pt idx="1628">
                  <c:v>6.4565124282982804</c:v>
                </c:pt>
                <c:pt idx="1629">
                  <c:v>6.4565124282982804</c:v>
                </c:pt>
                <c:pt idx="1630">
                  <c:v>6.4565124282982804</c:v>
                </c:pt>
                <c:pt idx="1631">
                  <c:v>6.4565124282982804</c:v>
                </c:pt>
                <c:pt idx="1632">
                  <c:v>6.4565124282982804</c:v>
                </c:pt>
                <c:pt idx="1633">
                  <c:v>6.4565124282982804</c:v>
                </c:pt>
                <c:pt idx="1634">
                  <c:v>6.4565124282982804</c:v>
                </c:pt>
                <c:pt idx="1635">
                  <c:v>6.4565124282982804</c:v>
                </c:pt>
                <c:pt idx="1636">
                  <c:v>6.4565124282982804</c:v>
                </c:pt>
                <c:pt idx="1637">
                  <c:v>6.4565124282982804</c:v>
                </c:pt>
                <c:pt idx="1638">
                  <c:v>6.4565124282982804</c:v>
                </c:pt>
                <c:pt idx="1639">
                  <c:v>6.4565124282982804</c:v>
                </c:pt>
                <c:pt idx="1640">
                  <c:v>6.4565124282982804</c:v>
                </c:pt>
                <c:pt idx="1641">
                  <c:v>6.4565124282982804</c:v>
                </c:pt>
                <c:pt idx="1642">
                  <c:v>6.4565124282982804</c:v>
                </c:pt>
                <c:pt idx="1643">
                  <c:v>6.4565124282982804</c:v>
                </c:pt>
                <c:pt idx="1644">
                  <c:v>6.4565124282982804</c:v>
                </c:pt>
                <c:pt idx="1645">
                  <c:v>6.4565124282982804</c:v>
                </c:pt>
                <c:pt idx="1646">
                  <c:v>6.4565124282982804</c:v>
                </c:pt>
                <c:pt idx="1647">
                  <c:v>6.4565124282982804</c:v>
                </c:pt>
                <c:pt idx="1648">
                  <c:v>6.4565124282982804</c:v>
                </c:pt>
                <c:pt idx="1649">
                  <c:v>6.4565124282982804</c:v>
                </c:pt>
                <c:pt idx="1650">
                  <c:v>6.4565124282982804</c:v>
                </c:pt>
                <c:pt idx="1651">
                  <c:v>6.4565124282982804</c:v>
                </c:pt>
                <c:pt idx="1652">
                  <c:v>6.4565124282982804</c:v>
                </c:pt>
                <c:pt idx="1653">
                  <c:v>6.4565124282982804</c:v>
                </c:pt>
                <c:pt idx="1654">
                  <c:v>6.4565124282982804</c:v>
                </c:pt>
                <c:pt idx="1655">
                  <c:v>6.4565124282982804</c:v>
                </c:pt>
                <c:pt idx="1656">
                  <c:v>6.4565124282982804</c:v>
                </c:pt>
                <c:pt idx="1657">
                  <c:v>6.4565124282982804</c:v>
                </c:pt>
                <c:pt idx="1658">
                  <c:v>6.4565124282982804</c:v>
                </c:pt>
                <c:pt idx="1659">
                  <c:v>6.4565124282982804</c:v>
                </c:pt>
                <c:pt idx="1660">
                  <c:v>6.4565124282982804</c:v>
                </c:pt>
                <c:pt idx="1661">
                  <c:v>6.4565124282982804</c:v>
                </c:pt>
                <c:pt idx="1662">
                  <c:v>6.4565124282982804</c:v>
                </c:pt>
                <c:pt idx="1663">
                  <c:v>6.4565124282982804</c:v>
                </c:pt>
                <c:pt idx="1664">
                  <c:v>6.4565124282982804</c:v>
                </c:pt>
                <c:pt idx="1665">
                  <c:v>6.4565124282982804</c:v>
                </c:pt>
                <c:pt idx="1666">
                  <c:v>6.4565124282982804</c:v>
                </c:pt>
                <c:pt idx="1667">
                  <c:v>6.4565124282982804</c:v>
                </c:pt>
                <c:pt idx="1668">
                  <c:v>6.4565124282982804</c:v>
                </c:pt>
                <c:pt idx="1669">
                  <c:v>6.4565124282982804</c:v>
                </c:pt>
                <c:pt idx="1670">
                  <c:v>6.4565124282982804</c:v>
                </c:pt>
                <c:pt idx="1671">
                  <c:v>6.4565124282982804</c:v>
                </c:pt>
                <c:pt idx="1672">
                  <c:v>6.4565124282982804</c:v>
                </c:pt>
                <c:pt idx="1673">
                  <c:v>6.4565124282982804</c:v>
                </c:pt>
                <c:pt idx="1674">
                  <c:v>6.4565124282982804</c:v>
                </c:pt>
                <c:pt idx="1675">
                  <c:v>6.4565124282982804</c:v>
                </c:pt>
                <c:pt idx="1676">
                  <c:v>6.4565124282982804</c:v>
                </c:pt>
                <c:pt idx="1677">
                  <c:v>6.4565124282982804</c:v>
                </c:pt>
                <c:pt idx="1678">
                  <c:v>6.4565124282982804</c:v>
                </c:pt>
                <c:pt idx="1679">
                  <c:v>6.4565124282982804</c:v>
                </c:pt>
                <c:pt idx="1680">
                  <c:v>6.4565124282982804</c:v>
                </c:pt>
                <c:pt idx="1681">
                  <c:v>6.4565124282982804</c:v>
                </c:pt>
                <c:pt idx="1682">
                  <c:v>6.4565124282982804</c:v>
                </c:pt>
                <c:pt idx="1683">
                  <c:v>6.4565124282982804</c:v>
                </c:pt>
                <c:pt idx="1684">
                  <c:v>6.4565124282982804</c:v>
                </c:pt>
                <c:pt idx="1685">
                  <c:v>6.4565124282982804</c:v>
                </c:pt>
                <c:pt idx="1686">
                  <c:v>6.4565124282982804</c:v>
                </c:pt>
                <c:pt idx="1687">
                  <c:v>6.4565124282982804</c:v>
                </c:pt>
                <c:pt idx="1688">
                  <c:v>6.4565124282982804</c:v>
                </c:pt>
                <c:pt idx="1689">
                  <c:v>6.4565124282982804</c:v>
                </c:pt>
                <c:pt idx="1690">
                  <c:v>6.4565124282982804</c:v>
                </c:pt>
                <c:pt idx="1691">
                  <c:v>6.4565124282982804</c:v>
                </c:pt>
                <c:pt idx="1692">
                  <c:v>6.4565124282982804</c:v>
                </c:pt>
                <c:pt idx="1693">
                  <c:v>6.4565124282982804</c:v>
                </c:pt>
                <c:pt idx="1694">
                  <c:v>6.4565124282982804</c:v>
                </c:pt>
                <c:pt idx="1695">
                  <c:v>6.4565124282982804</c:v>
                </c:pt>
                <c:pt idx="1696">
                  <c:v>6.4565124282982804</c:v>
                </c:pt>
                <c:pt idx="1697">
                  <c:v>6.4565124282982804</c:v>
                </c:pt>
                <c:pt idx="1698">
                  <c:v>6.4565124282982804</c:v>
                </c:pt>
                <c:pt idx="1699">
                  <c:v>6.4565124282982804</c:v>
                </c:pt>
                <c:pt idx="1700">
                  <c:v>6.4565124282982804</c:v>
                </c:pt>
                <c:pt idx="1701">
                  <c:v>6.4565124282982804</c:v>
                </c:pt>
                <c:pt idx="1702">
                  <c:v>6.4565124282982804</c:v>
                </c:pt>
                <c:pt idx="1703">
                  <c:v>6.4565124282982804</c:v>
                </c:pt>
                <c:pt idx="1704">
                  <c:v>6.4565124282982804</c:v>
                </c:pt>
                <c:pt idx="1705">
                  <c:v>6.4565124282982804</c:v>
                </c:pt>
                <c:pt idx="1706">
                  <c:v>6.4565124282982804</c:v>
                </c:pt>
                <c:pt idx="1707">
                  <c:v>6.4565124282982804</c:v>
                </c:pt>
                <c:pt idx="1708">
                  <c:v>6.4565124282982804</c:v>
                </c:pt>
                <c:pt idx="1709">
                  <c:v>6.4565124282982804</c:v>
                </c:pt>
                <c:pt idx="1710">
                  <c:v>6.4565124282982804</c:v>
                </c:pt>
                <c:pt idx="1711">
                  <c:v>6.4565124282982804</c:v>
                </c:pt>
                <c:pt idx="1712">
                  <c:v>6.4565124282982804</c:v>
                </c:pt>
                <c:pt idx="1713">
                  <c:v>6.4565124282982804</c:v>
                </c:pt>
                <c:pt idx="1714">
                  <c:v>6.4565124282982804</c:v>
                </c:pt>
                <c:pt idx="1715">
                  <c:v>6.4565124282982804</c:v>
                </c:pt>
                <c:pt idx="1716">
                  <c:v>6.4565124282982804</c:v>
                </c:pt>
                <c:pt idx="1717">
                  <c:v>6.4565124282982804</c:v>
                </c:pt>
                <c:pt idx="1718">
                  <c:v>6.4565124282982804</c:v>
                </c:pt>
                <c:pt idx="1719">
                  <c:v>6.4565124282982804</c:v>
                </c:pt>
                <c:pt idx="1720">
                  <c:v>6.4565124282982804</c:v>
                </c:pt>
                <c:pt idx="1721">
                  <c:v>6.4565124282982804</c:v>
                </c:pt>
                <c:pt idx="1722">
                  <c:v>6.4565124282982804</c:v>
                </c:pt>
                <c:pt idx="1723">
                  <c:v>6.4565124282982804</c:v>
                </c:pt>
                <c:pt idx="1724">
                  <c:v>6.4565124282982804</c:v>
                </c:pt>
                <c:pt idx="1725">
                  <c:v>6.4565124282982804</c:v>
                </c:pt>
                <c:pt idx="1726">
                  <c:v>6.4565124282982804</c:v>
                </c:pt>
                <c:pt idx="1727">
                  <c:v>6.4565124282982804</c:v>
                </c:pt>
                <c:pt idx="1728">
                  <c:v>6.4565124282982804</c:v>
                </c:pt>
                <c:pt idx="1729">
                  <c:v>6.4565124282982804</c:v>
                </c:pt>
                <c:pt idx="1730">
                  <c:v>6.4565124282982804</c:v>
                </c:pt>
                <c:pt idx="1731">
                  <c:v>6.4565124282982804</c:v>
                </c:pt>
                <c:pt idx="1732">
                  <c:v>6.4565124282982804</c:v>
                </c:pt>
                <c:pt idx="1733">
                  <c:v>6.4565124282982804</c:v>
                </c:pt>
                <c:pt idx="1734">
                  <c:v>6.4565124282982804</c:v>
                </c:pt>
                <c:pt idx="1735">
                  <c:v>6.4565124282982804</c:v>
                </c:pt>
                <c:pt idx="1736">
                  <c:v>6.4565124282982804</c:v>
                </c:pt>
                <c:pt idx="1737">
                  <c:v>6.4565124282982804</c:v>
                </c:pt>
                <c:pt idx="1738">
                  <c:v>6.4565124282982804</c:v>
                </c:pt>
                <c:pt idx="1739">
                  <c:v>6.4565124282982804</c:v>
                </c:pt>
                <c:pt idx="1740">
                  <c:v>6.4565124282982804</c:v>
                </c:pt>
                <c:pt idx="1741">
                  <c:v>6.4565124282982804</c:v>
                </c:pt>
                <c:pt idx="1742">
                  <c:v>6.4565124282982804</c:v>
                </c:pt>
                <c:pt idx="1743">
                  <c:v>6.4565124282982804</c:v>
                </c:pt>
                <c:pt idx="1744">
                  <c:v>6.4565124282982804</c:v>
                </c:pt>
                <c:pt idx="1745">
                  <c:v>6.4565124282982804</c:v>
                </c:pt>
                <c:pt idx="1746">
                  <c:v>6.4565124282982804</c:v>
                </c:pt>
                <c:pt idx="1747">
                  <c:v>6.4565124282982804</c:v>
                </c:pt>
                <c:pt idx="1748">
                  <c:v>6.4565124282982804</c:v>
                </c:pt>
                <c:pt idx="1749">
                  <c:v>6.4565124282982804</c:v>
                </c:pt>
                <c:pt idx="1750">
                  <c:v>6.4565124282982804</c:v>
                </c:pt>
                <c:pt idx="1751">
                  <c:v>6.4565124282982804</c:v>
                </c:pt>
                <c:pt idx="1752">
                  <c:v>6.4565124282982804</c:v>
                </c:pt>
                <c:pt idx="1753">
                  <c:v>6.4565124282982804</c:v>
                </c:pt>
                <c:pt idx="1754">
                  <c:v>6.4565124282982804</c:v>
                </c:pt>
                <c:pt idx="1755">
                  <c:v>6.4565124282982804</c:v>
                </c:pt>
                <c:pt idx="1756">
                  <c:v>6.4565124282982804</c:v>
                </c:pt>
                <c:pt idx="1757">
                  <c:v>6.4565124282982804</c:v>
                </c:pt>
                <c:pt idx="1758">
                  <c:v>6.4565124282982804</c:v>
                </c:pt>
                <c:pt idx="1759">
                  <c:v>6.4565124282982804</c:v>
                </c:pt>
                <c:pt idx="1760">
                  <c:v>6.4565124282982804</c:v>
                </c:pt>
                <c:pt idx="1761">
                  <c:v>6.4565124282982804</c:v>
                </c:pt>
                <c:pt idx="1762">
                  <c:v>6.4565124282982804</c:v>
                </c:pt>
                <c:pt idx="1763">
                  <c:v>6.4565124282982804</c:v>
                </c:pt>
                <c:pt idx="1764">
                  <c:v>6.4565124282982804</c:v>
                </c:pt>
                <c:pt idx="1765">
                  <c:v>6.4565124282982804</c:v>
                </c:pt>
                <c:pt idx="1766">
                  <c:v>6.4565124282982804</c:v>
                </c:pt>
                <c:pt idx="1767">
                  <c:v>6.4565124282982804</c:v>
                </c:pt>
                <c:pt idx="1768">
                  <c:v>6.4565124282982804</c:v>
                </c:pt>
                <c:pt idx="1769">
                  <c:v>6.4565124282982804</c:v>
                </c:pt>
                <c:pt idx="1770">
                  <c:v>6.4565124282982804</c:v>
                </c:pt>
                <c:pt idx="1771">
                  <c:v>6.4565124282982804</c:v>
                </c:pt>
                <c:pt idx="1772">
                  <c:v>6.4565124282982804</c:v>
                </c:pt>
                <c:pt idx="1773">
                  <c:v>6.4565124282982804</c:v>
                </c:pt>
                <c:pt idx="1774">
                  <c:v>6.4565124282982804</c:v>
                </c:pt>
                <c:pt idx="1775">
                  <c:v>6.4565124282982804</c:v>
                </c:pt>
                <c:pt idx="1776">
                  <c:v>6.4565124282982804</c:v>
                </c:pt>
                <c:pt idx="1777">
                  <c:v>6.4565124282982804</c:v>
                </c:pt>
                <c:pt idx="1778">
                  <c:v>6.4565124282982804</c:v>
                </c:pt>
                <c:pt idx="1779">
                  <c:v>6.4565124282982804</c:v>
                </c:pt>
                <c:pt idx="1780">
                  <c:v>6.4565124282982804</c:v>
                </c:pt>
                <c:pt idx="1781">
                  <c:v>6.4565124282982804</c:v>
                </c:pt>
                <c:pt idx="1782">
                  <c:v>6.4565124282982804</c:v>
                </c:pt>
                <c:pt idx="1783">
                  <c:v>6.4565124282982804</c:v>
                </c:pt>
                <c:pt idx="1784">
                  <c:v>6.4565124282982804</c:v>
                </c:pt>
                <c:pt idx="1785">
                  <c:v>6.4565124282982804</c:v>
                </c:pt>
                <c:pt idx="1786">
                  <c:v>6.4565124282982804</c:v>
                </c:pt>
                <c:pt idx="1787">
                  <c:v>6.4565124282982804</c:v>
                </c:pt>
                <c:pt idx="1788">
                  <c:v>6.4565124282982804</c:v>
                </c:pt>
                <c:pt idx="1789">
                  <c:v>6.4565124282982804</c:v>
                </c:pt>
                <c:pt idx="1790">
                  <c:v>6.4565124282982804</c:v>
                </c:pt>
                <c:pt idx="1791">
                  <c:v>6.4565124282982804</c:v>
                </c:pt>
                <c:pt idx="1792">
                  <c:v>6.4565124282982804</c:v>
                </c:pt>
                <c:pt idx="1793">
                  <c:v>6.4565124282982804</c:v>
                </c:pt>
                <c:pt idx="1794">
                  <c:v>6.4565124282982804</c:v>
                </c:pt>
                <c:pt idx="1795">
                  <c:v>6.4565124282982804</c:v>
                </c:pt>
                <c:pt idx="1796">
                  <c:v>6.4565124282982804</c:v>
                </c:pt>
                <c:pt idx="1797">
                  <c:v>6.4565124282982804</c:v>
                </c:pt>
                <c:pt idx="1798">
                  <c:v>6.4565124282982804</c:v>
                </c:pt>
                <c:pt idx="1799">
                  <c:v>6.4565124282982804</c:v>
                </c:pt>
                <c:pt idx="1800">
                  <c:v>6.4565124282982804</c:v>
                </c:pt>
                <c:pt idx="1801">
                  <c:v>6.4565124282982804</c:v>
                </c:pt>
                <c:pt idx="1802">
                  <c:v>6.4565124282982804</c:v>
                </c:pt>
                <c:pt idx="1803">
                  <c:v>6.4565124282982804</c:v>
                </c:pt>
                <c:pt idx="1804">
                  <c:v>6.4565124282982804</c:v>
                </c:pt>
                <c:pt idx="1805">
                  <c:v>6.4565124282982804</c:v>
                </c:pt>
                <c:pt idx="1806">
                  <c:v>6.4565124282982804</c:v>
                </c:pt>
                <c:pt idx="1807">
                  <c:v>6.4565124282982804</c:v>
                </c:pt>
                <c:pt idx="1808">
                  <c:v>6.4565124282982804</c:v>
                </c:pt>
                <c:pt idx="1809">
                  <c:v>6.4565124282982804</c:v>
                </c:pt>
                <c:pt idx="1810">
                  <c:v>6.4565124282982804</c:v>
                </c:pt>
                <c:pt idx="1811">
                  <c:v>6.4565124282982804</c:v>
                </c:pt>
                <c:pt idx="1812">
                  <c:v>6.4565124282982804</c:v>
                </c:pt>
                <c:pt idx="1813">
                  <c:v>6.4565124282982804</c:v>
                </c:pt>
                <c:pt idx="1814">
                  <c:v>6.4565124282982804</c:v>
                </c:pt>
                <c:pt idx="1815">
                  <c:v>6.4565124282982804</c:v>
                </c:pt>
                <c:pt idx="1816">
                  <c:v>6.4565124282982804</c:v>
                </c:pt>
                <c:pt idx="1817">
                  <c:v>6.4565124282982804</c:v>
                </c:pt>
                <c:pt idx="1818">
                  <c:v>6.4565124282982804</c:v>
                </c:pt>
                <c:pt idx="1819">
                  <c:v>6.4565124282982804</c:v>
                </c:pt>
                <c:pt idx="1820">
                  <c:v>6.4565124282982804</c:v>
                </c:pt>
                <c:pt idx="1821">
                  <c:v>6.4565124282982804</c:v>
                </c:pt>
                <c:pt idx="1822">
                  <c:v>6.4565124282982804</c:v>
                </c:pt>
                <c:pt idx="1823">
                  <c:v>6.4565124282982804</c:v>
                </c:pt>
                <c:pt idx="1824">
                  <c:v>6.4565124282982804</c:v>
                </c:pt>
                <c:pt idx="1825">
                  <c:v>6.4565124282982804</c:v>
                </c:pt>
                <c:pt idx="1826">
                  <c:v>6.4565124282982804</c:v>
                </c:pt>
                <c:pt idx="1827">
                  <c:v>6.4565124282982804</c:v>
                </c:pt>
                <c:pt idx="1828">
                  <c:v>6.4565124282982804</c:v>
                </c:pt>
                <c:pt idx="1829">
                  <c:v>6.4565124282982804</c:v>
                </c:pt>
                <c:pt idx="1830">
                  <c:v>6.4565124282982804</c:v>
                </c:pt>
                <c:pt idx="1831">
                  <c:v>6.4565124282982804</c:v>
                </c:pt>
                <c:pt idx="1832">
                  <c:v>6.4565124282982804</c:v>
                </c:pt>
                <c:pt idx="1833">
                  <c:v>6.4565124282982804</c:v>
                </c:pt>
                <c:pt idx="1834">
                  <c:v>6.4565124282982804</c:v>
                </c:pt>
                <c:pt idx="1835">
                  <c:v>6.4565124282982804</c:v>
                </c:pt>
                <c:pt idx="1836">
                  <c:v>6.4565124282982804</c:v>
                </c:pt>
                <c:pt idx="1837">
                  <c:v>6.4565124282982804</c:v>
                </c:pt>
                <c:pt idx="1838">
                  <c:v>6.4565124282982804</c:v>
                </c:pt>
                <c:pt idx="1839">
                  <c:v>6.4565124282982804</c:v>
                </c:pt>
                <c:pt idx="1840">
                  <c:v>6.4565124282982804</c:v>
                </c:pt>
                <c:pt idx="1841">
                  <c:v>6.4565124282982804</c:v>
                </c:pt>
                <c:pt idx="1842">
                  <c:v>6.4565124282982804</c:v>
                </c:pt>
                <c:pt idx="1843">
                  <c:v>6.4565124282982804</c:v>
                </c:pt>
                <c:pt idx="1844">
                  <c:v>6.4565124282982804</c:v>
                </c:pt>
                <c:pt idx="1845">
                  <c:v>6.4565124282982804</c:v>
                </c:pt>
                <c:pt idx="1846">
                  <c:v>6.4565124282982804</c:v>
                </c:pt>
                <c:pt idx="1847">
                  <c:v>6.4565124282982804</c:v>
                </c:pt>
                <c:pt idx="1848">
                  <c:v>6.4565124282982804</c:v>
                </c:pt>
                <c:pt idx="1849">
                  <c:v>6.4565124282982804</c:v>
                </c:pt>
                <c:pt idx="1850">
                  <c:v>6.4565124282982804</c:v>
                </c:pt>
                <c:pt idx="1851">
                  <c:v>6.4565124282982804</c:v>
                </c:pt>
                <c:pt idx="1852">
                  <c:v>6.4565124282982804</c:v>
                </c:pt>
                <c:pt idx="1853">
                  <c:v>6.4565124282982804</c:v>
                </c:pt>
                <c:pt idx="1854">
                  <c:v>6.4565124282982804</c:v>
                </c:pt>
                <c:pt idx="1855">
                  <c:v>6.4565124282982804</c:v>
                </c:pt>
                <c:pt idx="1856">
                  <c:v>6.4565124282982804</c:v>
                </c:pt>
                <c:pt idx="1857">
                  <c:v>6.4565124282982804</c:v>
                </c:pt>
                <c:pt idx="1858">
                  <c:v>6.4565124282982804</c:v>
                </c:pt>
                <c:pt idx="1859">
                  <c:v>6.4565124282982804</c:v>
                </c:pt>
                <c:pt idx="1860">
                  <c:v>6.4565124282982804</c:v>
                </c:pt>
                <c:pt idx="1861">
                  <c:v>6.4565124282982804</c:v>
                </c:pt>
                <c:pt idx="1862">
                  <c:v>6.4565124282982804</c:v>
                </c:pt>
                <c:pt idx="1863">
                  <c:v>6.4565124282982804</c:v>
                </c:pt>
                <c:pt idx="1864">
                  <c:v>6.4565124282982804</c:v>
                </c:pt>
                <c:pt idx="1865">
                  <c:v>6.4565124282982804</c:v>
                </c:pt>
                <c:pt idx="1866">
                  <c:v>6.4565124282982804</c:v>
                </c:pt>
                <c:pt idx="1867">
                  <c:v>6.4565124282982804</c:v>
                </c:pt>
                <c:pt idx="1868">
                  <c:v>6.4565124282982804</c:v>
                </c:pt>
                <c:pt idx="1869">
                  <c:v>6.4565124282982804</c:v>
                </c:pt>
                <c:pt idx="1870">
                  <c:v>6.4565124282982804</c:v>
                </c:pt>
                <c:pt idx="1871">
                  <c:v>6.4565124282982804</c:v>
                </c:pt>
                <c:pt idx="1872">
                  <c:v>6.4565124282982804</c:v>
                </c:pt>
                <c:pt idx="1873">
                  <c:v>6.4565124282982804</c:v>
                </c:pt>
                <c:pt idx="1874">
                  <c:v>6.4565124282982804</c:v>
                </c:pt>
                <c:pt idx="1875">
                  <c:v>6.4565124282982804</c:v>
                </c:pt>
                <c:pt idx="1876">
                  <c:v>6.4565124282982804</c:v>
                </c:pt>
                <c:pt idx="1877">
                  <c:v>6.4565124282982804</c:v>
                </c:pt>
                <c:pt idx="1878">
                  <c:v>6.4565124282982804</c:v>
                </c:pt>
                <c:pt idx="1879">
                  <c:v>6.4565124282982804</c:v>
                </c:pt>
                <c:pt idx="1880">
                  <c:v>6.4565124282982804</c:v>
                </c:pt>
                <c:pt idx="1881">
                  <c:v>6.4565124282982804</c:v>
                </c:pt>
                <c:pt idx="1882">
                  <c:v>6.4565124282982804</c:v>
                </c:pt>
                <c:pt idx="1883">
                  <c:v>6.4565124282982804</c:v>
                </c:pt>
                <c:pt idx="1884">
                  <c:v>6.4565124282982804</c:v>
                </c:pt>
                <c:pt idx="1885">
                  <c:v>6.4565124282982804</c:v>
                </c:pt>
                <c:pt idx="1886">
                  <c:v>6.4565124282982804</c:v>
                </c:pt>
                <c:pt idx="1887">
                  <c:v>6.4565124282982804</c:v>
                </c:pt>
                <c:pt idx="1888">
                  <c:v>6.4565124282982804</c:v>
                </c:pt>
                <c:pt idx="1889">
                  <c:v>6.4565124282982804</c:v>
                </c:pt>
                <c:pt idx="1890">
                  <c:v>6.4565124282982804</c:v>
                </c:pt>
                <c:pt idx="1891">
                  <c:v>6.4565124282982804</c:v>
                </c:pt>
                <c:pt idx="1892">
                  <c:v>6.4565124282982804</c:v>
                </c:pt>
                <c:pt idx="1893">
                  <c:v>6.4565124282982804</c:v>
                </c:pt>
                <c:pt idx="1894">
                  <c:v>6.4565124282982804</c:v>
                </c:pt>
                <c:pt idx="1895">
                  <c:v>6.4565124282982804</c:v>
                </c:pt>
                <c:pt idx="1896">
                  <c:v>6.4565124282982804</c:v>
                </c:pt>
                <c:pt idx="1897">
                  <c:v>6.4565124282982804</c:v>
                </c:pt>
                <c:pt idx="1898">
                  <c:v>6.4565124282982804</c:v>
                </c:pt>
                <c:pt idx="1899">
                  <c:v>6.4565124282982804</c:v>
                </c:pt>
                <c:pt idx="1900">
                  <c:v>6.4565124282982804</c:v>
                </c:pt>
                <c:pt idx="1901">
                  <c:v>6.4565124282982804</c:v>
                </c:pt>
                <c:pt idx="1902">
                  <c:v>6.4565124282982804</c:v>
                </c:pt>
                <c:pt idx="1903">
                  <c:v>6.4565124282982804</c:v>
                </c:pt>
                <c:pt idx="1904">
                  <c:v>6.4565124282982804</c:v>
                </c:pt>
                <c:pt idx="1905">
                  <c:v>6.4565124282982804</c:v>
                </c:pt>
                <c:pt idx="1906">
                  <c:v>6.4565124282982804</c:v>
                </c:pt>
                <c:pt idx="1907">
                  <c:v>6.4565124282982804</c:v>
                </c:pt>
                <c:pt idx="1908">
                  <c:v>6.4565124282982804</c:v>
                </c:pt>
                <c:pt idx="1909">
                  <c:v>6.4565124282982804</c:v>
                </c:pt>
                <c:pt idx="1910">
                  <c:v>6.4565124282982804</c:v>
                </c:pt>
                <c:pt idx="1911">
                  <c:v>6.4565124282982804</c:v>
                </c:pt>
                <c:pt idx="1912">
                  <c:v>6.4565124282982804</c:v>
                </c:pt>
                <c:pt idx="1913">
                  <c:v>6.4565124282982804</c:v>
                </c:pt>
                <c:pt idx="1914">
                  <c:v>6.4565124282982804</c:v>
                </c:pt>
                <c:pt idx="1915">
                  <c:v>6.4565124282982804</c:v>
                </c:pt>
                <c:pt idx="1916">
                  <c:v>6.4565124282982804</c:v>
                </c:pt>
                <c:pt idx="1917">
                  <c:v>6.4565124282982804</c:v>
                </c:pt>
                <c:pt idx="1918">
                  <c:v>6.4565124282982804</c:v>
                </c:pt>
                <c:pt idx="1919">
                  <c:v>6.4565124282982804</c:v>
                </c:pt>
                <c:pt idx="1920">
                  <c:v>6.4565124282982804</c:v>
                </c:pt>
                <c:pt idx="1921">
                  <c:v>6.4565124282982804</c:v>
                </c:pt>
                <c:pt idx="1922">
                  <c:v>6.4565124282982804</c:v>
                </c:pt>
                <c:pt idx="1923">
                  <c:v>6.4565124282982804</c:v>
                </c:pt>
                <c:pt idx="1924">
                  <c:v>6.4565124282982804</c:v>
                </c:pt>
                <c:pt idx="1925">
                  <c:v>6.4565124282982804</c:v>
                </c:pt>
                <c:pt idx="1926">
                  <c:v>6.4565124282982804</c:v>
                </c:pt>
                <c:pt idx="1927">
                  <c:v>6.4565124282982804</c:v>
                </c:pt>
                <c:pt idx="1928">
                  <c:v>6.4565124282982804</c:v>
                </c:pt>
                <c:pt idx="1929">
                  <c:v>6.4565124282982804</c:v>
                </c:pt>
                <c:pt idx="1930">
                  <c:v>6.4565124282982804</c:v>
                </c:pt>
                <c:pt idx="1931">
                  <c:v>6.4565124282982804</c:v>
                </c:pt>
                <c:pt idx="1932">
                  <c:v>6.4565124282982804</c:v>
                </c:pt>
                <c:pt idx="1933">
                  <c:v>6.4565124282982804</c:v>
                </c:pt>
                <c:pt idx="1934">
                  <c:v>6.4565124282982804</c:v>
                </c:pt>
                <c:pt idx="1935">
                  <c:v>6.4565124282982804</c:v>
                </c:pt>
                <c:pt idx="1936">
                  <c:v>6.4565124282982804</c:v>
                </c:pt>
                <c:pt idx="1937">
                  <c:v>6.4565124282982804</c:v>
                </c:pt>
                <c:pt idx="1938">
                  <c:v>6.4565124282982804</c:v>
                </c:pt>
                <c:pt idx="1939">
                  <c:v>6.4565124282982804</c:v>
                </c:pt>
                <c:pt idx="1940">
                  <c:v>6.4565124282982804</c:v>
                </c:pt>
                <c:pt idx="1941">
                  <c:v>6.4565124282982804</c:v>
                </c:pt>
                <c:pt idx="1942">
                  <c:v>6.4565124282982804</c:v>
                </c:pt>
                <c:pt idx="1943">
                  <c:v>6.4565124282982804</c:v>
                </c:pt>
                <c:pt idx="1944">
                  <c:v>6.4565124282982804</c:v>
                </c:pt>
                <c:pt idx="1945">
                  <c:v>6.4565124282982804</c:v>
                </c:pt>
                <c:pt idx="1946">
                  <c:v>6.4565124282982804</c:v>
                </c:pt>
                <c:pt idx="1947">
                  <c:v>6.4565124282982804</c:v>
                </c:pt>
                <c:pt idx="1948">
                  <c:v>6.4565124282982804</c:v>
                </c:pt>
                <c:pt idx="1949">
                  <c:v>6.4565124282982804</c:v>
                </c:pt>
                <c:pt idx="1950">
                  <c:v>6.4565124282982804</c:v>
                </c:pt>
                <c:pt idx="1951">
                  <c:v>6.4565124282982804</c:v>
                </c:pt>
                <c:pt idx="1952">
                  <c:v>6.4565124282982804</c:v>
                </c:pt>
                <c:pt idx="1953">
                  <c:v>6.4565124282982804</c:v>
                </c:pt>
                <c:pt idx="1954">
                  <c:v>6.4565124282982804</c:v>
                </c:pt>
                <c:pt idx="1955">
                  <c:v>6.4565124282982804</c:v>
                </c:pt>
                <c:pt idx="1956">
                  <c:v>6.4565124282982804</c:v>
                </c:pt>
                <c:pt idx="1957">
                  <c:v>6.4565124282982804</c:v>
                </c:pt>
                <c:pt idx="1958">
                  <c:v>6.4565124282982804</c:v>
                </c:pt>
                <c:pt idx="1959">
                  <c:v>6.4565124282982804</c:v>
                </c:pt>
                <c:pt idx="1960">
                  <c:v>6.4565124282982804</c:v>
                </c:pt>
                <c:pt idx="1961">
                  <c:v>6.4565124282982804</c:v>
                </c:pt>
                <c:pt idx="1962">
                  <c:v>6.4565124282982804</c:v>
                </c:pt>
                <c:pt idx="1963">
                  <c:v>6.4565124282982804</c:v>
                </c:pt>
                <c:pt idx="1964">
                  <c:v>6.4565124282982804</c:v>
                </c:pt>
                <c:pt idx="1965">
                  <c:v>6.4565124282982804</c:v>
                </c:pt>
                <c:pt idx="1966">
                  <c:v>6.4565124282982804</c:v>
                </c:pt>
                <c:pt idx="1967">
                  <c:v>6.4565124282982804</c:v>
                </c:pt>
                <c:pt idx="1968">
                  <c:v>6.4565124282982804</c:v>
                </c:pt>
                <c:pt idx="1969">
                  <c:v>6.4565124282982804</c:v>
                </c:pt>
                <c:pt idx="1970">
                  <c:v>6.4565124282982804</c:v>
                </c:pt>
                <c:pt idx="1971">
                  <c:v>6.4565124282982804</c:v>
                </c:pt>
                <c:pt idx="1972">
                  <c:v>6.4565124282982804</c:v>
                </c:pt>
                <c:pt idx="1973">
                  <c:v>6.4565124282982804</c:v>
                </c:pt>
                <c:pt idx="1974">
                  <c:v>6.4565124282982804</c:v>
                </c:pt>
                <c:pt idx="1975">
                  <c:v>6.4565124282982804</c:v>
                </c:pt>
                <c:pt idx="1976">
                  <c:v>6.4565124282982804</c:v>
                </c:pt>
                <c:pt idx="1977">
                  <c:v>6.4565124282982804</c:v>
                </c:pt>
                <c:pt idx="1978">
                  <c:v>6.4565124282982804</c:v>
                </c:pt>
                <c:pt idx="1979">
                  <c:v>6.4565124282982804</c:v>
                </c:pt>
                <c:pt idx="1980">
                  <c:v>6.4565124282982804</c:v>
                </c:pt>
                <c:pt idx="1981">
                  <c:v>6.4565124282982804</c:v>
                </c:pt>
                <c:pt idx="1982">
                  <c:v>6.4565124282982804</c:v>
                </c:pt>
                <c:pt idx="1983">
                  <c:v>6.4565124282982804</c:v>
                </c:pt>
                <c:pt idx="1984">
                  <c:v>6.4565124282982804</c:v>
                </c:pt>
                <c:pt idx="1985">
                  <c:v>6.4565124282982804</c:v>
                </c:pt>
                <c:pt idx="1986">
                  <c:v>6.4565124282982804</c:v>
                </c:pt>
                <c:pt idx="1987">
                  <c:v>6.4565124282982804</c:v>
                </c:pt>
                <c:pt idx="1988">
                  <c:v>6.4565124282982804</c:v>
                </c:pt>
                <c:pt idx="1989">
                  <c:v>6.4565124282982804</c:v>
                </c:pt>
                <c:pt idx="1990">
                  <c:v>6.4565124282982804</c:v>
                </c:pt>
                <c:pt idx="1991">
                  <c:v>6.4565124282982804</c:v>
                </c:pt>
                <c:pt idx="1992">
                  <c:v>6.4565124282982804</c:v>
                </c:pt>
                <c:pt idx="1993">
                  <c:v>6.4565124282982804</c:v>
                </c:pt>
                <c:pt idx="1994">
                  <c:v>6.4565124282982804</c:v>
                </c:pt>
                <c:pt idx="1995">
                  <c:v>6.4565124282982804</c:v>
                </c:pt>
                <c:pt idx="1996">
                  <c:v>6.4565124282982804</c:v>
                </c:pt>
                <c:pt idx="1997">
                  <c:v>6.4565124282982804</c:v>
                </c:pt>
                <c:pt idx="1998">
                  <c:v>6.4565124282982804</c:v>
                </c:pt>
                <c:pt idx="1999">
                  <c:v>6.4565124282982804</c:v>
                </c:pt>
                <c:pt idx="2000">
                  <c:v>6.4565124282982804</c:v>
                </c:pt>
                <c:pt idx="2001">
                  <c:v>6.4565124282982804</c:v>
                </c:pt>
                <c:pt idx="2002">
                  <c:v>6.4565124282982804</c:v>
                </c:pt>
                <c:pt idx="2003">
                  <c:v>6.4565124282982804</c:v>
                </c:pt>
                <c:pt idx="2004">
                  <c:v>6.4565124282982804</c:v>
                </c:pt>
                <c:pt idx="2005">
                  <c:v>6.4565124282982804</c:v>
                </c:pt>
                <c:pt idx="2006">
                  <c:v>6.4565124282982804</c:v>
                </c:pt>
                <c:pt idx="2007">
                  <c:v>6.4565124282982804</c:v>
                </c:pt>
                <c:pt idx="2008">
                  <c:v>6.4565124282982804</c:v>
                </c:pt>
                <c:pt idx="2009">
                  <c:v>6.4565124282982804</c:v>
                </c:pt>
                <c:pt idx="2010">
                  <c:v>6.4565124282982804</c:v>
                </c:pt>
                <c:pt idx="2011">
                  <c:v>6.4565124282982804</c:v>
                </c:pt>
                <c:pt idx="2012">
                  <c:v>6.4565124282982804</c:v>
                </c:pt>
                <c:pt idx="2013">
                  <c:v>6.4565124282982804</c:v>
                </c:pt>
                <c:pt idx="2014">
                  <c:v>6.4565124282982804</c:v>
                </c:pt>
                <c:pt idx="2015">
                  <c:v>6.4565124282982804</c:v>
                </c:pt>
                <c:pt idx="2016">
                  <c:v>6.4565124282982804</c:v>
                </c:pt>
                <c:pt idx="2017">
                  <c:v>6.4565124282982804</c:v>
                </c:pt>
                <c:pt idx="2018">
                  <c:v>6.4565124282982804</c:v>
                </c:pt>
                <c:pt idx="2019">
                  <c:v>6.4565124282982804</c:v>
                </c:pt>
                <c:pt idx="2020">
                  <c:v>6.4565124282982804</c:v>
                </c:pt>
                <c:pt idx="2021">
                  <c:v>6.4565124282982804</c:v>
                </c:pt>
                <c:pt idx="2022">
                  <c:v>6.4565124282982804</c:v>
                </c:pt>
                <c:pt idx="2023">
                  <c:v>6.4565124282982804</c:v>
                </c:pt>
                <c:pt idx="2024">
                  <c:v>6.4565124282982804</c:v>
                </c:pt>
                <c:pt idx="2025">
                  <c:v>6.4565124282982804</c:v>
                </c:pt>
                <c:pt idx="2026">
                  <c:v>6.4565124282982804</c:v>
                </c:pt>
                <c:pt idx="2027">
                  <c:v>6.4565124282982804</c:v>
                </c:pt>
                <c:pt idx="2028">
                  <c:v>6.4565124282982804</c:v>
                </c:pt>
                <c:pt idx="2029">
                  <c:v>6.4565124282982804</c:v>
                </c:pt>
                <c:pt idx="2030">
                  <c:v>6.4565124282982804</c:v>
                </c:pt>
                <c:pt idx="2031">
                  <c:v>6.4565124282982804</c:v>
                </c:pt>
                <c:pt idx="2032">
                  <c:v>6.4565124282982804</c:v>
                </c:pt>
                <c:pt idx="2033">
                  <c:v>6.4565124282982804</c:v>
                </c:pt>
                <c:pt idx="2034">
                  <c:v>6.4565124282982804</c:v>
                </c:pt>
                <c:pt idx="2035">
                  <c:v>6.4565124282982804</c:v>
                </c:pt>
                <c:pt idx="2036">
                  <c:v>6.4565124282982804</c:v>
                </c:pt>
                <c:pt idx="2037">
                  <c:v>6.4565124282982804</c:v>
                </c:pt>
                <c:pt idx="2038">
                  <c:v>6.4565124282982804</c:v>
                </c:pt>
                <c:pt idx="2039">
                  <c:v>6.4565124282982804</c:v>
                </c:pt>
                <c:pt idx="2040">
                  <c:v>6.4565124282982804</c:v>
                </c:pt>
                <c:pt idx="2041">
                  <c:v>6.4565124282982804</c:v>
                </c:pt>
                <c:pt idx="2042">
                  <c:v>6.4565124282982804</c:v>
                </c:pt>
                <c:pt idx="2043">
                  <c:v>6.4565124282982804</c:v>
                </c:pt>
                <c:pt idx="2044">
                  <c:v>6.4565124282982804</c:v>
                </c:pt>
                <c:pt idx="2045">
                  <c:v>6.4565124282982804</c:v>
                </c:pt>
                <c:pt idx="2046">
                  <c:v>6.4565124282982804</c:v>
                </c:pt>
                <c:pt idx="2047">
                  <c:v>6.4565124282982804</c:v>
                </c:pt>
                <c:pt idx="2048">
                  <c:v>6.4565124282982804</c:v>
                </c:pt>
                <c:pt idx="2049">
                  <c:v>6.4565124282982804</c:v>
                </c:pt>
                <c:pt idx="2050">
                  <c:v>6.4565124282982804</c:v>
                </c:pt>
                <c:pt idx="2051">
                  <c:v>6.4565124282982804</c:v>
                </c:pt>
                <c:pt idx="2052">
                  <c:v>6.4565124282982804</c:v>
                </c:pt>
                <c:pt idx="2053">
                  <c:v>6.4565124282982804</c:v>
                </c:pt>
                <c:pt idx="2054">
                  <c:v>6.4565124282982804</c:v>
                </c:pt>
                <c:pt idx="2055">
                  <c:v>6.4565124282982804</c:v>
                </c:pt>
                <c:pt idx="2056">
                  <c:v>6.4565124282982804</c:v>
                </c:pt>
                <c:pt idx="2057">
                  <c:v>6.4565124282982804</c:v>
                </c:pt>
                <c:pt idx="2058">
                  <c:v>6.4565124282982804</c:v>
                </c:pt>
                <c:pt idx="2059">
                  <c:v>6.4565124282982804</c:v>
                </c:pt>
                <c:pt idx="2060">
                  <c:v>6.4565124282982804</c:v>
                </c:pt>
                <c:pt idx="2061">
                  <c:v>6.4565124282982804</c:v>
                </c:pt>
                <c:pt idx="2062">
                  <c:v>6.4565124282982804</c:v>
                </c:pt>
                <c:pt idx="2063">
                  <c:v>6.4565124282982804</c:v>
                </c:pt>
                <c:pt idx="2064">
                  <c:v>6.4565124282982804</c:v>
                </c:pt>
                <c:pt idx="2065">
                  <c:v>6.4565124282982804</c:v>
                </c:pt>
                <c:pt idx="2066">
                  <c:v>6.4565124282982804</c:v>
                </c:pt>
                <c:pt idx="2067">
                  <c:v>6.4565124282982804</c:v>
                </c:pt>
                <c:pt idx="2068">
                  <c:v>6.4565124282982804</c:v>
                </c:pt>
                <c:pt idx="2069">
                  <c:v>6.4565124282982804</c:v>
                </c:pt>
                <c:pt idx="2070">
                  <c:v>6.4565124282982804</c:v>
                </c:pt>
                <c:pt idx="2071">
                  <c:v>6.4565124282982804</c:v>
                </c:pt>
                <c:pt idx="2072">
                  <c:v>6.4565124282982804</c:v>
                </c:pt>
                <c:pt idx="2073">
                  <c:v>6.4565124282982804</c:v>
                </c:pt>
                <c:pt idx="2074">
                  <c:v>6.4565124282982804</c:v>
                </c:pt>
                <c:pt idx="2075">
                  <c:v>6.4565124282982804</c:v>
                </c:pt>
                <c:pt idx="2076">
                  <c:v>6.4565124282982804</c:v>
                </c:pt>
                <c:pt idx="2077">
                  <c:v>6.4565124282982804</c:v>
                </c:pt>
                <c:pt idx="2078">
                  <c:v>6.4565124282982804</c:v>
                </c:pt>
                <c:pt idx="2079">
                  <c:v>6.4565124282982804</c:v>
                </c:pt>
                <c:pt idx="2080">
                  <c:v>6.4565124282982804</c:v>
                </c:pt>
                <c:pt idx="2081">
                  <c:v>6.4565124282982804</c:v>
                </c:pt>
                <c:pt idx="2082">
                  <c:v>6.4565124282982804</c:v>
                </c:pt>
                <c:pt idx="2083">
                  <c:v>6.4565124282982804</c:v>
                </c:pt>
                <c:pt idx="2084">
                  <c:v>6.4565124282982804</c:v>
                </c:pt>
                <c:pt idx="2085">
                  <c:v>6.4565124282982804</c:v>
                </c:pt>
                <c:pt idx="2086">
                  <c:v>6.4565124282982804</c:v>
                </c:pt>
                <c:pt idx="2087">
                  <c:v>6.4565124282982804</c:v>
                </c:pt>
                <c:pt idx="2088">
                  <c:v>6.4565124282982804</c:v>
                </c:pt>
                <c:pt idx="2089">
                  <c:v>6.4565124282982804</c:v>
                </c:pt>
                <c:pt idx="2090">
                  <c:v>6.4565124282982804</c:v>
                </c:pt>
                <c:pt idx="2091">
                  <c:v>6.4565124282982804</c:v>
                </c:pt>
                <c:pt idx="2092">
                  <c:v>6.4565124282982804</c:v>
                </c:pt>
                <c:pt idx="2093">
                  <c:v>6.4565124282982804</c:v>
                </c:pt>
                <c:pt idx="2094">
                  <c:v>6.4565124282982804</c:v>
                </c:pt>
                <c:pt idx="2095">
                  <c:v>6.4565124282982804</c:v>
                </c:pt>
                <c:pt idx="2096">
                  <c:v>6.4565124282982804</c:v>
                </c:pt>
                <c:pt idx="2097">
                  <c:v>6.4565124282982804</c:v>
                </c:pt>
                <c:pt idx="2098">
                  <c:v>6.4565124282982804</c:v>
                </c:pt>
                <c:pt idx="2099">
                  <c:v>6.4565124282982804</c:v>
                </c:pt>
                <c:pt idx="2100">
                  <c:v>6.4565124282982804</c:v>
                </c:pt>
                <c:pt idx="2101">
                  <c:v>6.4565124282982804</c:v>
                </c:pt>
                <c:pt idx="2102">
                  <c:v>6.4565124282982804</c:v>
                </c:pt>
                <c:pt idx="2103">
                  <c:v>6.4565124282982804</c:v>
                </c:pt>
                <c:pt idx="2104">
                  <c:v>6.4565124282982804</c:v>
                </c:pt>
                <c:pt idx="2105">
                  <c:v>6.4565124282982804</c:v>
                </c:pt>
                <c:pt idx="2106">
                  <c:v>6.4565124282982804</c:v>
                </c:pt>
                <c:pt idx="2107">
                  <c:v>6.4565124282982804</c:v>
                </c:pt>
                <c:pt idx="2108">
                  <c:v>6.4565124282982804</c:v>
                </c:pt>
                <c:pt idx="2109">
                  <c:v>6.4565124282982804</c:v>
                </c:pt>
                <c:pt idx="2110">
                  <c:v>6.4565124282982804</c:v>
                </c:pt>
                <c:pt idx="2111">
                  <c:v>6.4565124282982804</c:v>
                </c:pt>
                <c:pt idx="2112">
                  <c:v>6.4565124282982804</c:v>
                </c:pt>
                <c:pt idx="2113">
                  <c:v>6.4565124282982804</c:v>
                </c:pt>
                <c:pt idx="2114">
                  <c:v>6.4565124282982804</c:v>
                </c:pt>
                <c:pt idx="2115">
                  <c:v>6.4565124282982804</c:v>
                </c:pt>
                <c:pt idx="2116">
                  <c:v>6.4565124282982804</c:v>
                </c:pt>
                <c:pt idx="2117">
                  <c:v>6.4565124282982804</c:v>
                </c:pt>
                <c:pt idx="2118">
                  <c:v>6.4565124282982804</c:v>
                </c:pt>
                <c:pt idx="2119">
                  <c:v>6.4565124282982804</c:v>
                </c:pt>
                <c:pt idx="2120">
                  <c:v>6.4565124282982804</c:v>
                </c:pt>
                <c:pt idx="2121">
                  <c:v>6.4565124282982804</c:v>
                </c:pt>
                <c:pt idx="2122">
                  <c:v>6.4565124282982804</c:v>
                </c:pt>
                <c:pt idx="2123">
                  <c:v>6.4565124282982804</c:v>
                </c:pt>
                <c:pt idx="2124">
                  <c:v>6.4565124282982804</c:v>
                </c:pt>
                <c:pt idx="2125">
                  <c:v>6.4565124282982804</c:v>
                </c:pt>
                <c:pt idx="2126">
                  <c:v>6.4565124282982804</c:v>
                </c:pt>
                <c:pt idx="2127">
                  <c:v>6.4565124282982804</c:v>
                </c:pt>
                <c:pt idx="2128">
                  <c:v>6.4565124282982804</c:v>
                </c:pt>
                <c:pt idx="2129">
                  <c:v>6.4565124282982804</c:v>
                </c:pt>
                <c:pt idx="2130">
                  <c:v>6.4565124282982804</c:v>
                </c:pt>
                <c:pt idx="2131">
                  <c:v>6.4565124282982804</c:v>
                </c:pt>
                <c:pt idx="2132">
                  <c:v>6.4565124282982804</c:v>
                </c:pt>
                <c:pt idx="2133">
                  <c:v>6.4565124282982804</c:v>
                </c:pt>
                <c:pt idx="2134">
                  <c:v>6.4565124282982804</c:v>
                </c:pt>
                <c:pt idx="2135">
                  <c:v>6.4565124282982804</c:v>
                </c:pt>
                <c:pt idx="2136">
                  <c:v>6.4565124282982804</c:v>
                </c:pt>
                <c:pt idx="2137">
                  <c:v>6.4565124282982804</c:v>
                </c:pt>
                <c:pt idx="2138">
                  <c:v>6.4565124282982804</c:v>
                </c:pt>
                <c:pt idx="2139">
                  <c:v>6.4565124282982804</c:v>
                </c:pt>
                <c:pt idx="2140">
                  <c:v>6.4565124282982804</c:v>
                </c:pt>
                <c:pt idx="2141">
                  <c:v>6.4565124282982804</c:v>
                </c:pt>
                <c:pt idx="2142">
                  <c:v>6.4565124282982804</c:v>
                </c:pt>
                <c:pt idx="2143">
                  <c:v>6.4565124282982804</c:v>
                </c:pt>
                <c:pt idx="2144">
                  <c:v>6.4565124282982804</c:v>
                </c:pt>
                <c:pt idx="2145">
                  <c:v>6.4565124282982804</c:v>
                </c:pt>
                <c:pt idx="2146">
                  <c:v>6.4565124282982804</c:v>
                </c:pt>
                <c:pt idx="2147">
                  <c:v>6.4565124282982804</c:v>
                </c:pt>
                <c:pt idx="2148">
                  <c:v>6.4565124282982804</c:v>
                </c:pt>
                <c:pt idx="2149">
                  <c:v>6.4565124282982804</c:v>
                </c:pt>
                <c:pt idx="2150">
                  <c:v>6.4565124282982804</c:v>
                </c:pt>
                <c:pt idx="2151">
                  <c:v>6.4565124282982804</c:v>
                </c:pt>
                <c:pt idx="2152">
                  <c:v>6.4565124282982804</c:v>
                </c:pt>
                <c:pt idx="2153">
                  <c:v>6.4565124282982804</c:v>
                </c:pt>
                <c:pt idx="2154">
                  <c:v>6.4565124282982804</c:v>
                </c:pt>
                <c:pt idx="2155">
                  <c:v>6.4565124282982804</c:v>
                </c:pt>
                <c:pt idx="2156">
                  <c:v>6.4565124282982804</c:v>
                </c:pt>
                <c:pt idx="2157">
                  <c:v>6.4565124282982804</c:v>
                </c:pt>
                <c:pt idx="2158">
                  <c:v>6.4565124282982804</c:v>
                </c:pt>
                <c:pt idx="2159">
                  <c:v>6.4565124282982804</c:v>
                </c:pt>
                <c:pt idx="2160">
                  <c:v>6.4565124282982804</c:v>
                </c:pt>
                <c:pt idx="2161">
                  <c:v>6.4565124282982804</c:v>
                </c:pt>
                <c:pt idx="2162">
                  <c:v>6.4565124282982804</c:v>
                </c:pt>
                <c:pt idx="2163">
                  <c:v>6.4565124282982804</c:v>
                </c:pt>
                <c:pt idx="2164">
                  <c:v>6.4565124282982804</c:v>
                </c:pt>
                <c:pt idx="2165">
                  <c:v>6.4565124282982804</c:v>
                </c:pt>
                <c:pt idx="2166">
                  <c:v>6.4565124282982804</c:v>
                </c:pt>
                <c:pt idx="2167">
                  <c:v>6.4565124282982804</c:v>
                </c:pt>
                <c:pt idx="2168">
                  <c:v>6.4565124282982804</c:v>
                </c:pt>
                <c:pt idx="2169">
                  <c:v>6.4565124282982804</c:v>
                </c:pt>
                <c:pt idx="2170">
                  <c:v>6.4565124282982804</c:v>
                </c:pt>
                <c:pt idx="2171">
                  <c:v>6.4565124282982804</c:v>
                </c:pt>
                <c:pt idx="2172">
                  <c:v>6.4565124282982804</c:v>
                </c:pt>
                <c:pt idx="2173">
                  <c:v>6.4565124282982804</c:v>
                </c:pt>
                <c:pt idx="2174">
                  <c:v>6.4565124282982804</c:v>
                </c:pt>
                <c:pt idx="2175">
                  <c:v>6.4565124282982804</c:v>
                </c:pt>
                <c:pt idx="2176">
                  <c:v>6.4565124282982804</c:v>
                </c:pt>
                <c:pt idx="2177">
                  <c:v>6.4565124282982804</c:v>
                </c:pt>
                <c:pt idx="2178">
                  <c:v>6.4565124282982804</c:v>
                </c:pt>
                <c:pt idx="2179">
                  <c:v>6.4565124282982804</c:v>
                </c:pt>
                <c:pt idx="2180">
                  <c:v>6.4565124282982804</c:v>
                </c:pt>
                <c:pt idx="2181">
                  <c:v>6.4565124282982804</c:v>
                </c:pt>
                <c:pt idx="2182">
                  <c:v>6.4565124282982804</c:v>
                </c:pt>
                <c:pt idx="2183">
                  <c:v>6.4565124282982804</c:v>
                </c:pt>
                <c:pt idx="2184">
                  <c:v>6.4565124282982804</c:v>
                </c:pt>
                <c:pt idx="2185">
                  <c:v>6.4565124282982804</c:v>
                </c:pt>
                <c:pt idx="2186">
                  <c:v>6.4565124282982804</c:v>
                </c:pt>
                <c:pt idx="2187">
                  <c:v>6.4565124282982804</c:v>
                </c:pt>
                <c:pt idx="2188">
                  <c:v>6.4565124282982804</c:v>
                </c:pt>
                <c:pt idx="2189">
                  <c:v>6.4565124282982804</c:v>
                </c:pt>
                <c:pt idx="2190">
                  <c:v>6.4565124282982804</c:v>
                </c:pt>
                <c:pt idx="2191">
                  <c:v>6.4565124282982804</c:v>
                </c:pt>
                <c:pt idx="2192">
                  <c:v>6.4565124282982804</c:v>
                </c:pt>
                <c:pt idx="2193">
                  <c:v>6.4565124282982804</c:v>
                </c:pt>
                <c:pt idx="2194">
                  <c:v>6.4565124282982804</c:v>
                </c:pt>
                <c:pt idx="2195">
                  <c:v>6.4565124282982804</c:v>
                </c:pt>
                <c:pt idx="2196">
                  <c:v>6.4565124282982804</c:v>
                </c:pt>
                <c:pt idx="2197">
                  <c:v>6.4565124282982804</c:v>
                </c:pt>
                <c:pt idx="2198">
                  <c:v>6.4565124282982804</c:v>
                </c:pt>
                <c:pt idx="2199">
                  <c:v>6.4565124282982804</c:v>
                </c:pt>
                <c:pt idx="2200">
                  <c:v>6.4565124282982804</c:v>
                </c:pt>
                <c:pt idx="2201">
                  <c:v>6.4565124282982804</c:v>
                </c:pt>
                <c:pt idx="2202">
                  <c:v>6.4565124282982804</c:v>
                </c:pt>
                <c:pt idx="2203">
                  <c:v>6.4565124282982804</c:v>
                </c:pt>
                <c:pt idx="2204">
                  <c:v>6.4565124282982804</c:v>
                </c:pt>
                <c:pt idx="2205">
                  <c:v>6.4565124282982804</c:v>
                </c:pt>
                <c:pt idx="2206">
                  <c:v>6.4565124282982804</c:v>
                </c:pt>
                <c:pt idx="2207">
                  <c:v>6.4565124282982804</c:v>
                </c:pt>
                <c:pt idx="2208">
                  <c:v>6.4565124282982804</c:v>
                </c:pt>
                <c:pt idx="2209">
                  <c:v>6.4565124282982804</c:v>
                </c:pt>
                <c:pt idx="2210">
                  <c:v>6.4565124282982804</c:v>
                </c:pt>
                <c:pt idx="2211">
                  <c:v>6.4565124282982804</c:v>
                </c:pt>
                <c:pt idx="2212">
                  <c:v>6.4565124282982804</c:v>
                </c:pt>
                <c:pt idx="2213">
                  <c:v>6.4565124282982804</c:v>
                </c:pt>
                <c:pt idx="2214">
                  <c:v>6.4565124282982804</c:v>
                </c:pt>
                <c:pt idx="2215">
                  <c:v>6.4565124282982804</c:v>
                </c:pt>
                <c:pt idx="2216">
                  <c:v>6.4565124282982804</c:v>
                </c:pt>
                <c:pt idx="2217">
                  <c:v>6.4565124282982804</c:v>
                </c:pt>
                <c:pt idx="2218">
                  <c:v>6.4565124282982804</c:v>
                </c:pt>
                <c:pt idx="2219">
                  <c:v>6.4565124282982804</c:v>
                </c:pt>
                <c:pt idx="2220">
                  <c:v>6.4565124282982804</c:v>
                </c:pt>
                <c:pt idx="2221">
                  <c:v>6.4565124282982804</c:v>
                </c:pt>
                <c:pt idx="2222">
                  <c:v>6.4565124282982804</c:v>
                </c:pt>
                <c:pt idx="2223">
                  <c:v>6.4565124282982804</c:v>
                </c:pt>
                <c:pt idx="2224">
                  <c:v>6.4565124282982804</c:v>
                </c:pt>
                <c:pt idx="2225">
                  <c:v>6.4565124282982804</c:v>
                </c:pt>
                <c:pt idx="2226">
                  <c:v>6.4565124282982804</c:v>
                </c:pt>
                <c:pt idx="2227">
                  <c:v>6.4565124282982804</c:v>
                </c:pt>
                <c:pt idx="2228">
                  <c:v>6.4565124282982804</c:v>
                </c:pt>
                <c:pt idx="2229">
                  <c:v>6.4565124282982804</c:v>
                </c:pt>
                <c:pt idx="2230">
                  <c:v>6.4565124282982804</c:v>
                </c:pt>
                <c:pt idx="2231">
                  <c:v>6.4565124282982804</c:v>
                </c:pt>
                <c:pt idx="2232">
                  <c:v>6.4565124282982804</c:v>
                </c:pt>
                <c:pt idx="2233">
                  <c:v>6.4565124282982804</c:v>
                </c:pt>
                <c:pt idx="2234">
                  <c:v>6.4565124282982804</c:v>
                </c:pt>
                <c:pt idx="2235">
                  <c:v>6.4565124282982804</c:v>
                </c:pt>
                <c:pt idx="2236">
                  <c:v>6.4565124282982804</c:v>
                </c:pt>
                <c:pt idx="2237">
                  <c:v>6.4565124282982804</c:v>
                </c:pt>
                <c:pt idx="2238">
                  <c:v>6.4565124282982804</c:v>
                </c:pt>
                <c:pt idx="2239">
                  <c:v>6.4565124282982804</c:v>
                </c:pt>
                <c:pt idx="2240">
                  <c:v>6.4565124282982804</c:v>
                </c:pt>
                <c:pt idx="2241">
                  <c:v>6.4565124282982804</c:v>
                </c:pt>
                <c:pt idx="2242">
                  <c:v>6.4565124282982804</c:v>
                </c:pt>
                <c:pt idx="2243">
                  <c:v>6.4565124282982804</c:v>
                </c:pt>
                <c:pt idx="2244">
                  <c:v>6.4565124282982804</c:v>
                </c:pt>
                <c:pt idx="2245">
                  <c:v>6.4565124282982804</c:v>
                </c:pt>
                <c:pt idx="2246">
                  <c:v>6.4565124282982804</c:v>
                </c:pt>
                <c:pt idx="2247">
                  <c:v>6.4565124282982804</c:v>
                </c:pt>
                <c:pt idx="2248">
                  <c:v>6.4565124282982804</c:v>
                </c:pt>
                <c:pt idx="2249">
                  <c:v>6.4565124282982804</c:v>
                </c:pt>
                <c:pt idx="2250">
                  <c:v>6.4565124282982804</c:v>
                </c:pt>
                <c:pt idx="2251">
                  <c:v>6.4565124282982804</c:v>
                </c:pt>
                <c:pt idx="2252">
                  <c:v>6.4565124282982804</c:v>
                </c:pt>
                <c:pt idx="2253">
                  <c:v>6.4565124282982804</c:v>
                </c:pt>
                <c:pt idx="2254">
                  <c:v>6.4565124282982804</c:v>
                </c:pt>
                <c:pt idx="2255">
                  <c:v>6.4565124282982804</c:v>
                </c:pt>
                <c:pt idx="2256">
                  <c:v>6.4565124282982804</c:v>
                </c:pt>
                <c:pt idx="2257">
                  <c:v>6.4565124282982804</c:v>
                </c:pt>
                <c:pt idx="2258">
                  <c:v>6.4565124282982804</c:v>
                </c:pt>
                <c:pt idx="2259">
                  <c:v>6.4565124282982804</c:v>
                </c:pt>
                <c:pt idx="2260">
                  <c:v>6.4565124282982804</c:v>
                </c:pt>
                <c:pt idx="2261">
                  <c:v>6.4565124282982804</c:v>
                </c:pt>
                <c:pt idx="2262">
                  <c:v>6.4565124282982804</c:v>
                </c:pt>
                <c:pt idx="2263">
                  <c:v>6.4565124282982804</c:v>
                </c:pt>
                <c:pt idx="2264">
                  <c:v>6.4565124282982804</c:v>
                </c:pt>
                <c:pt idx="2265">
                  <c:v>6.4565124282982804</c:v>
                </c:pt>
                <c:pt idx="2266">
                  <c:v>6.4565124282982804</c:v>
                </c:pt>
                <c:pt idx="2267">
                  <c:v>6.4565124282982804</c:v>
                </c:pt>
                <c:pt idx="2268">
                  <c:v>6.4565124282982804</c:v>
                </c:pt>
                <c:pt idx="2269">
                  <c:v>6.4565124282982804</c:v>
                </c:pt>
                <c:pt idx="2270">
                  <c:v>6.4565124282982804</c:v>
                </c:pt>
                <c:pt idx="2271">
                  <c:v>6.4565124282982804</c:v>
                </c:pt>
                <c:pt idx="2272">
                  <c:v>6.4565124282982804</c:v>
                </c:pt>
                <c:pt idx="2273">
                  <c:v>6.4565124282982804</c:v>
                </c:pt>
                <c:pt idx="2274">
                  <c:v>6.4565124282982804</c:v>
                </c:pt>
                <c:pt idx="2275">
                  <c:v>6.4565124282982804</c:v>
                </c:pt>
                <c:pt idx="2276">
                  <c:v>6.4565124282982804</c:v>
                </c:pt>
                <c:pt idx="2277">
                  <c:v>6.4565124282982804</c:v>
                </c:pt>
                <c:pt idx="2278">
                  <c:v>6.4565124282982804</c:v>
                </c:pt>
                <c:pt idx="2279">
                  <c:v>6.4565124282982804</c:v>
                </c:pt>
                <c:pt idx="2280">
                  <c:v>6.4565124282982804</c:v>
                </c:pt>
                <c:pt idx="2281">
                  <c:v>6.4565124282982804</c:v>
                </c:pt>
                <c:pt idx="2282">
                  <c:v>6.4565124282982804</c:v>
                </c:pt>
                <c:pt idx="2283">
                  <c:v>6.4565124282982804</c:v>
                </c:pt>
                <c:pt idx="2284">
                  <c:v>6.4565124282982804</c:v>
                </c:pt>
                <c:pt idx="2285">
                  <c:v>6.4565124282982804</c:v>
                </c:pt>
                <c:pt idx="2286">
                  <c:v>6.4565124282982804</c:v>
                </c:pt>
                <c:pt idx="2287">
                  <c:v>6.4565124282982804</c:v>
                </c:pt>
                <c:pt idx="2288">
                  <c:v>6.4565124282982804</c:v>
                </c:pt>
                <c:pt idx="2289">
                  <c:v>6.4565124282982804</c:v>
                </c:pt>
                <c:pt idx="2290">
                  <c:v>6.4565124282982804</c:v>
                </c:pt>
                <c:pt idx="2291">
                  <c:v>6.4565124282982804</c:v>
                </c:pt>
                <c:pt idx="2292">
                  <c:v>6.4565124282982804</c:v>
                </c:pt>
                <c:pt idx="2293">
                  <c:v>6.4565124282982804</c:v>
                </c:pt>
                <c:pt idx="2294">
                  <c:v>6.4565124282982804</c:v>
                </c:pt>
                <c:pt idx="2295">
                  <c:v>6.4565124282982804</c:v>
                </c:pt>
                <c:pt idx="2296">
                  <c:v>6.4565124282982804</c:v>
                </c:pt>
                <c:pt idx="2297">
                  <c:v>6.4565124282982804</c:v>
                </c:pt>
                <c:pt idx="2298">
                  <c:v>6.4565124282982804</c:v>
                </c:pt>
                <c:pt idx="2299">
                  <c:v>6.4565124282982804</c:v>
                </c:pt>
                <c:pt idx="2300">
                  <c:v>6.4565124282982804</c:v>
                </c:pt>
                <c:pt idx="2301">
                  <c:v>6.4565124282982804</c:v>
                </c:pt>
                <c:pt idx="2302">
                  <c:v>6.4565124282982804</c:v>
                </c:pt>
                <c:pt idx="2303">
                  <c:v>6.4565124282982804</c:v>
                </c:pt>
                <c:pt idx="2304">
                  <c:v>6.4565124282982804</c:v>
                </c:pt>
                <c:pt idx="2305">
                  <c:v>6.4565124282982804</c:v>
                </c:pt>
                <c:pt idx="2306">
                  <c:v>6.4565124282982804</c:v>
                </c:pt>
                <c:pt idx="2307">
                  <c:v>6.4565124282982804</c:v>
                </c:pt>
                <c:pt idx="2308">
                  <c:v>6.4565124282982804</c:v>
                </c:pt>
                <c:pt idx="2309">
                  <c:v>6.4565124282982804</c:v>
                </c:pt>
                <c:pt idx="2310">
                  <c:v>6.4565124282982804</c:v>
                </c:pt>
                <c:pt idx="2311">
                  <c:v>6.4565124282982804</c:v>
                </c:pt>
                <c:pt idx="2312">
                  <c:v>6.4565124282982804</c:v>
                </c:pt>
                <c:pt idx="2313">
                  <c:v>6.4565124282982804</c:v>
                </c:pt>
                <c:pt idx="2314">
                  <c:v>6.4565124282982804</c:v>
                </c:pt>
                <c:pt idx="2315">
                  <c:v>6.4565124282982804</c:v>
                </c:pt>
                <c:pt idx="2316">
                  <c:v>6.4565124282982804</c:v>
                </c:pt>
                <c:pt idx="2317">
                  <c:v>6.4565124282982804</c:v>
                </c:pt>
                <c:pt idx="2318">
                  <c:v>6.4565124282982804</c:v>
                </c:pt>
                <c:pt idx="2319">
                  <c:v>6.4565124282982804</c:v>
                </c:pt>
                <c:pt idx="2320">
                  <c:v>6.4565124282982804</c:v>
                </c:pt>
                <c:pt idx="2321">
                  <c:v>6.4565124282982804</c:v>
                </c:pt>
                <c:pt idx="2322">
                  <c:v>6.4565124282982804</c:v>
                </c:pt>
                <c:pt idx="2323">
                  <c:v>6.4565124282982804</c:v>
                </c:pt>
                <c:pt idx="2324">
                  <c:v>6.4565124282982804</c:v>
                </c:pt>
                <c:pt idx="2325">
                  <c:v>6.4565124282982804</c:v>
                </c:pt>
                <c:pt idx="2326">
                  <c:v>6.4565124282982804</c:v>
                </c:pt>
                <c:pt idx="2327">
                  <c:v>6.4565124282982804</c:v>
                </c:pt>
                <c:pt idx="2328">
                  <c:v>6.4565124282982804</c:v>
                </c:pt>
                <c:pt idx="2329">
                  <c:v>6.4565124282982804</c:v>
                </c:pt>
                <c:pt idx="2330">
                  <c:v>6.4565124282982804</c:v>
                </c:pt>
                <c:pt idx="2331">
                  <c:v>6.4565124282982804</c:v>
                </c:pt>
                <c:pt idx="2332">
                  <c:v>6.4565124282982804</c:v>
                </c:pt>
                <c:pt idx="2333">
                  <c:v>6.4565124282982804</c:v>
                </c:pt>
                <c:pt idx="2334">
                  <c:v>6.4565124282982804</c:v>
                </c:pt>
                <c:pt idx="2335">
                  <c:v>6.4565124282982804</c:v>
                </c:pt>
                <c:pt idx="2336">
                  <c:v>6.4565124282982804</c:v>
                </c:pt>
                <c:pt idx="2337">
                  <c:v>6.4565124282982804</c:v>
                </c:pt>
                <c:pt idx="2338">
                  <c:v>6.4565124282982804</c:v>
                </c:pt>
                <c:pt idx="2339">
                  <c:v>6.4565124282982804</c:v>
                </c:pt>
                <c:pt idx="2340">
                  <c:v>6.4565124282982804</c:v>
                </c:pt>
                <c:pt idx="2341">
                  <c:v>6.4565124282982804</c:v>
                </c:pt>
                <c:pt idx="2342">
                  <c:v>6.4565124282982804</c:v>
                </c:pt>
                <c:pt idx="2343">
                  <c:v>6.4565124282982804</c:v>
                </c:pt>
                <c:pt idx="2344">
                  <c:v>6.4565124282982804</c:v>
                </c:pt>
                <c:pt idx="2345">
                  <c:v>6.4565124282982804</c:v>
                </c:pt>
                <c:pt idx="2346">
                  <c:v>6.4565124282982804</c:v>
                </c:pt>
                <c:pt idx="2347">
                  <c:v>6.4565124282982804</c:v>
                </c:pt>
                <c:pt idx="2348">
                  <c:v>6.4565124282982804</c:v>
                </c:pt>
                <c:pt idx="2349">
                  <c:v>6.4565124282982804</c:v>
                </c:pt>
                <c:pt idx="2350">
                  <c:v>6.4565124282982804</c:v>
                </c:pt>
                <c:pt idx="2351">
                  <c:v>6.4565124282982804</c:v>
                </c:pt>
                <c:pt idx="2352">
                  <c:v>6.4565124282982804</c:v>
                </c:pt>
                <c:pt idx="2353">
                  <c:v>6.4565124282982804</c:v>
                </c:pt>
                <c:pt idx="2354">
                  <c:v>6.4565124282982804</c:v>
                </c:pt>
                <c:pt idx="2355">
                  <c:v>6.4565124282982804</c:v>
                </c:pt>
                <c:pt idx="2356">
                  <c:v>6.4565124282982804</c:v>
                </c:pt>
                <c:pt idx="2357">
                  <c:v>6.4565124282982804</c:v>
                </c:pt>
                <c:pt idx="2358">
                  <c:v>6.4565124282982804</c:v>
                </c:pt>
                <c:pt idx="2359">
                  <c:v>6.4565124282982804</c:v>
                </c:pt>
                <c:pt idx="2360">
                  <c:v>6.4565124282982804</c:v>
                </c:pt>
                <c:pt idx="2361">
                  <c:v>6.4565124282982804</c:v>
                </c:pt>
                <c:pt idx="2362">
                  <c:v>6.4565124282982804</c:v>
                </c:pt>
                <c:pt idx="2363">
                  <c:v>6.4565124282982804</c:v>
                </c:pt>
                <c:pt idx="2364">
                  <c:v>6.4565124282982804</c:v>
                </c:pt>
                <c:pt idx="2365">
                  <c:v>6.4565124282982804</c:v>
                </c:pt>
                <c:pt idx="2366">
                  <c:v>6.4565124282982804</c:v>
                </c:pt>
                <c:pt idx="2367">
                  <c:v>6.4565124282982804</c:v>
                </c:pt>
                <c:pt idx="2368">
                  <c:v>6.4565124282982804</c:v>
                </c:pt>
                <c:pt idx="2369">
                  <c:v>6.4565124282982804</c:v>
                </c:pt>
                <c:pt idx="2370">
                  <c:v>6.4565124282982804</c:v>
                </c:pt>
                <c:pt idx="2371">
                  <c:v>6.4565124282982804</c:v>
                </c:pt>
                <c:pt idx="2372">
                  <c:v>6.4565124282982804</c:v>
                </c:pt>
                <c:pt idx="2373">
                  <c:v>6.4565124282982804</c:v>
                </c:pt>
                <c:pt idx="2374">
                  <c:v>6.4565124282982804</c:v>
                </c:pt>
                <c:pt idx="2375">
                  <c:v>6.4565124282982804</c:v>
                </c:pt>
                <c:pt idx="2376">
                  <c:v>6.4565124282982804</c:v>
                </c:pt>
                <c:pt idx="2377">
                  <c:v>6.4565124282982804</c:v>
                </c:pt>
                <c:pt idx="2378">
                  <c:v>6.4565124282982804</c:v>
                </c:pt>
                <c:pt idx="2379">
                  <c:v>6.4565124282982804</c:v>
                </c:pt>
                <c:pt idx="2380">
                  <c:v>6.4565124282982804</c:v>
                </c:pt>
                <c:pt idx="2381">
                  <c:v>6.4565124282982804</c:v>
                </c:pt>
                <c:pt idx="2382">
                  <c:v>6.4565124282982804</c:v>
                </c:pt>
                <c:pt idx="2383">
                  <c:v>6.4565124282982804</c:v>
                </c:pt>
                <c:pt idx="2384">
                  <c:v>6.4565124282982804</c:v>
                </c:pt>
                <c:pt idx="2385">
                  <c:v>6.4565124282982804</c:v>
                </c:pt>
                <c:pt idx="2386">
                  <c:v>6.4565124282982804</c:v>
                </c:pt>
                <c:pt idx="2387">
                  <c:v>6.4565124282982804</c:v>
                </c:pt>
                <c:pt idx="2388">
                  <c:v>6.4565124282982804</c:v>
                </c:pt>
                <c:pt idx="2389">
                  <c:v>6.4565124282982804</c:v>
                </c:pt>
                <c:pt idx="2390">
                  <c:v>6.4565124282982804</c:v>
                </c:pt>
                <c:pt idx="2391">
                  <c:v>6.4565124282982804</c:v>
                </c:pt>
                <c:pt idx="2392">
                  <c:v>6.4565124282982804</c:v>
                </c:pt>
                <c:pt idx="2393">
                  <c:v>6.4565124282982804</c:v>
                </c:pt>
                <c:pt idx="2394">
                  <c:v>6.4565124282982804</c:v>
                </c:pt>
                <c:pt idx="2395">
                  <c:v>6.4565124282982804</c:v>
                </c:pt>
                <c:pt idx="2396">
                  <c:v>6.4565124282982804</c:v>
                </c:pt>
                <c:pt idx="2397">
                  <c:v>6.4565124282982804</c:v>
                </c:pt>
                <c:pt idx="2398">
                  <c:v>6.4565124282982804</c:v>
                </c:pt>
                <c:pt idx="2399">
                  <c:v>6.4565124282982804</c:v>
                </c:pt>
                <c:pt idx="2400">
                  <c:v>6.4565124282982804</c:v>
                </c:pt>
                <c:pt idx="2401">
                  <c:v>6.4565124282982804</c:v>
                </c:pt>
                <c:pt idx="2402">
                  <c:v>6.4565124282982804</c:v>
                </c:pt>
                <c:pt idx="2403">
                  <c:v>6.4565124282982804</c:v>
                </c:pt>
                <c:pt idx="2404">
                  <c:v>6.4565124282982804</c:v>
                </c:pt>
                <c:pt idx="2405">
                  <c:v>6.4565124282982804</c:v>
                </c:pt>
                <c:pt idx="2406">
                  <c:v>6.4565124282982804</c:v>
                </c:pt>
                <c:pt idx="2407">
                  <c:v>6.4565124282982804</c:v>
                </c:pt>
                <c:pt idx="2408">
                  <c:v>6.4565124282982804</c:v>
                </c:pt>
                <c:pt idx="2409">
                  <c:v>6.4565124282982804</c:v>
                </c:pt>
                <c:pt idx="2410">
                  <c:v>6.4565124282982804</c:v>
                </c:pt>
                <c:pt idx="2411">
                  <c:v>6.4565124282982804</c:v>
                </c:pt>
                <c:pt idx="2412">
                  <c:v>6.4565124282982804</c:v>
                </c:pt>
                <c:pt idx="2413">
                  <c:v>6.4565124282982804</c:v>
                </c:pt>
                <c:pt idx="2414">
                  <c:v>6.4565124282982804</c:v>
                </c:pt>
                <c:pt idx="2415">
                  <c:v>6.4565124282982804</c:v>
                </c:pt>
                <c:pt idx="2416">
                  <c:v>6.4565124282982804</c:v>
                </c:pt>
                <c:pt idx="2417">
                  <c:v>6.4565124282982804</c:v>
                </c:pt>
                <c:pt idx="2418">
                  <c:v>6.4565124282982804</c:v>
                </c:pt>
                <c:pt idx="2419">
                  <c:v>6.4565124282982804</c:v>
                </c:pt>
                <c:pt idx="2420">
                  <c:v>6.4565124282982804</c:v>
                </c:pt>
                <c:pt idx="2421">
                  <c:v>6.4565124282982804</c:v>
                </c:pt>
                <c:pt idx="2422">
                  <c:v>6.4565124282982804</c:v>
                </c:pt>
                <c:pt idx="2423">
                  <c:v>6.4565124282982804</c:v>
                </c:pt>
                <c:pt idx="2424">
                  <c:v>6.4565124282982804</c:v>
                </c:pt>
                <c:pt idx="2425">
                  <c:v>6.4565124282982804</c:v>
                </c:pt>
                <c:pt idx="2426">
                  <c:v>6.4565124282982804</c:v>
                </c:pt>
                <c:pt idx="2427">
                  <c:v>6.4565124282982804</c:v>
                </c:pt>
                <c:pt idx="2428">
                  <c:v>6.4565124282982804</c:v>
                </c:pt>
                <c:pt idx="2429">
                  <c:v>6.4565124282982804</c:v>
                </c:pt>
                <c:pt idx="2430">
                  <c:v>6.4565124282982804</c:v>
                </c:pt>
                <c:pt idx="2431">
                  <c:v>6.4565124282982804</c:v>
                </c:pt>
                <c:pt idx="2432">
                  <c:v>6.4565124282982804</c:v>
                </c:pt>
                <c:pt idx="2433">
                  <c:v>6.4565124282982804</c:v>
                </c:pt>
                <c:pt idx="2434">
                  <c:v>6.4565124282982804</c:v>
                </c:pt>
                <c:pt idx="2435">
                  <c:v>6.4565124282982804</c:v>
                </c:pt>
                <c:pt idx="2436">
                  <c:v>6.4565124282982804</c:v>
                </c:pt>
                <c:pt idx="2437">
                  <c:v>6.4565124282982804</c:v>
                </c:pt>
                <c:pt idx="2438">
                  <c:v>6.4565124282982804</c:v>
                </c:pt>
                <c:pt idx="2439">
                  <c:v>6.4565124282982804</c:v>
                </c:pt>
                <c:pt idx="2440">
                  <c:v>6.4565124282982804</c:v>
                </c:pt>
                <c:pt idx="2441">
                  <c:v>6.4565124282982804</c:v>
                </c:pt>
                <c:pt idx="2442">
                  <c:v>6.4565124282982804</c:v>
                </c:pt>
                <c:pt idx="2443">
                  <c:v>6.4565124282982804</c:v>
                </c:pt>
                <c:pt idx="2444">
                  <c:v>6.4565124282982804</c:v>
                </c:pt>
                <c:pt idx="2445">
                  <c:v>6.4565124282982804</c:v>
                </c:pt>
                <c:pt idx="2446">
                  <c:v>6.4565124282982804</c:v>
                </c:pt>
                <c:pt idx="2447">
                  <c:v>6.4565124282982804</c:v>
                </c:pt>
                <c:pt idx="2448">
                  <c:v>6.4565124282982804</c:v>
                </c:pt>
                <c:pt idx="2449">
                  <c:v>6.4565124282982804</c:v>
                </c:pt>
                <c:pt idx="2450">
                  <c:v>6.4565124282982804</c:v>
                </c:pt>
                <c:pt idx="2451">
                  <c:v>6.4565124282982804</c:v>
                </c:pt>
                <c:pt idx="2452">
                  <c:v>6.4565124282982804</c:v>
                </c:pt>
                <c:pt idx="2453">
                  <c:v>6.4565124282982804</c:v>
                </c:pt>
                <c:pt idx="2454">
                  <c:v>6.4565124282982804</c:v>
                </c:pt>
                <c:pt idx="2455">
                  <c:v>6.4565124282982804</c:v>
                </c:pt>
                <c:pt idx="2456">
                  <c:v>6.4565124282982804</c:v>
                </c:pt>
                <c:pt idx="2457">
                  <c:v>6.4565124282982804</c:v>
                </c:pt>
                <c:pt idx="2458">
                  <c:v>6.4565124282982804</c:v>
                </c:pt>
                <c:pt idx="2459">
                  <c:v>6.4565124282982804</c:v>
                </c:pt>
                <c:pt idx="2460">
                  <c:v>6.4565124282982804</c:v>
                </c:pt>
                <c:pt idx="2461">
                  <c:v>6.4565124282982804</c:v>
                </c:pt>
                <c:pt idx="2462">
                  <c:v>6.4565124282982804</c:v>
                </c:pt>
                <c:pt idx="2463">
                  <c:v>6.4565124282982804</c:v>
                </c:pt>
                <c:pt idx="2464">
                  <c:v>6.4565124282982804</c:v>
                </c:pt>
                <c:pt idx="2465">
                  <c:v>6.4565124282982804</c:v>
                </c:pt>
                <c:pt idx="2466">
                  <c:v>6.4565124282982804</c:v>
                </c:pt>
                <c:pt idx="2467">
                  <c:v>6.4565124282982804</c:v>
                </c:pt>
                <c:pt idx="2468">
                  <c:v>6.4565124282982804</c:v>
                </c:pt>
                <c:pt idx="2469">
                  <c:v>6.4565124282982804</c:v>
                </c:pt>
                <c:pt idx="2470">
                  <c:v>6.4565124282982804</c:v>
                </c:pt>
                <c:pt idx="2471">
                  <c:v>6.4565124282982804</c:v>
                </c:pt>
                <c:pt idx="2472">
                  <c:v>6.4565124282982804</c:v>
                </c:pt>
                <c:pt idx="2473">
                  <c:v>6.4565124282982804</c:v>
                </c:pt>
                <c:pt idx="2474">
                  <c:v>6.4565124282982804</c:v>
                </c:pt>
                <c:pt idx="2475">
                  <c:v>6.4565124282982804</c:v>
                </c:pt>
                <c:pt idx="2476">
                  <c:v>6.4565124282982804</c:v>
                </c:pt>
                <c:pt idx="2477">
                  <c:v>6.4565124282982804</c:v>
                </c:pt>
                <c:pt idx="2478">
                  <c:v>6.4565124282982804</c:v>
                </c:pt>
                <c:pt idx="2479">
                  <c:v>6.4565124282982804</c:v>
                </c:pt>
                <c:pt idx="2480">
                  <c:v>6.4565124282982804</c:v>
                </c:pt>
                <c:pt idx="2481">
                  <c:v>6.4565124282982804</c:v>
                </c:pt>
                <c:pt idx="2482">
                  <c:v>6.4565124282982804</c:v>
                </c:pt>
                <c:pt idx="2483">
                  <c:v>6.4565124282982804</c:v>
                </c:pt>
                <c:pt idx="2484">
                  <c:v>6.4565124282982804</c:v>
                </c:pt>
                <c:pt idx="2485">
                  <c:v>6.4565124282982804</c:v>
                </c:pt>
                <c:pt idx="2486">
                  <c:v>6.4565124282982804</c:v>
                </c:pt>
                <c:pt idx="2487">
                  <c:v>6.4565124282982804</c:v>
                </c:pt>
                <c:pt idx="2488">
                  <c:v>6.4565124282982804</c:v>
                </c:pt>
                <c:pt idx="2489">
                  <c:v>6.4565124282982804</c:v>
                </c:pt>
                <c:pt idx="2490">
                  <c:v>6.4565124282982804</c:v>
                </c:pt>
                <c:pt idx="2491">
                  <c:v>6.4565124282982804</c:v>
                </c:pt>
                <c:pt idx="2492">
                  <c:v>6.4565124282982804</c:v>
                </c:pt>
                <c:pt idx="2493">
                  <c:v>6.4565124282982804</c:v>
                </c:pt>
                <c:pt idx="2494">
                  <c:v>6.4565124282982804</c:v>
                </c:pt>
                <c:pt idx="2495">
                  <c:v>6.4565124282982804</c:v>
                </c:pt>
                <c:pt idx="2496">
                  <c:v>6.4565124282982804</c:v>
                </c:pt>
                <c:pt idx="2497">
                  <c:v>6.4565124282982804</c:v>
                </c:pt>
                <c:pt idx="2498">
                  <c:v>6.4565124282982804</c:v>
                </c:pt>
                <c:pt idx="2499">
                  <c:v>6.4565124282982804</c:v>
                </c:pt>
                <c:pt idx="2500">
                  <c:v>6.4565124282982804</c:v>
                </c:pt>
                <c:pt idx="2501">
                  <c:v>6.4565124282982804</c:v>
                </c:pt>
                <c:pt idx="2502">
                  <c:v>6.4565124282982804</c:v>
                </c:pt>
                <c:pt idx="2503">
                  <c:v>6.4565124282982804</c:v>
                </c:pt>
                <c:pt idx="2504">
                  <c:v>6.4565124282982804</c:v>
                </c:pt>
                <c:pt idx="2505">
                  <c:v>6.4565124282982804</c:v>
                </c:pt>
                <c:pt idx="2506">
                  <c:v>6.4565124282982804</c:v>
                </c:pt>
                <c:pt idx="2507">
                  <c:v>6.4565124282982804</c:v>
                </c:pt>
                <c:pt idx="2508">
                  <c:v>6.4565124282982804</c:v>
                </c:pt>
                <c:pt idx="2509">
                  <c:v>6.4565124282982804</c:v>
                </c:pt>
                <c:pt idx="2510">
                  <c:v>6.4565124282982804</c:v>
                </c:pt>
                <c:pt idx="2511">
                  <c:v>6.4565124282982804</c:v>
                </c:pt>
                <c:pt idx="2512">
                  <c:v>6.4565124282982804</c:v>
                </c:pt>
                <c:pt idx="2513">
                  <c:v>6.4565124282982804</c:v>
                </c:pt>
                <c:pt idx="2514">
                  <c:v>6.4565124282982804</c:v>
                </c:pt>
                <c:pt idx="2515">
                  <c:v>6.4565124282982804</c:v>
                </c:pt>
                <c:pt idx="2516">
                  <c:v>6.4565124282982804</c:v>
                </c:pt>
                <c:pt idx="2517">
                  <c:v>6.4565124282982804</c:v>
                </c:pt>
                <c:pt idx="2518">
                  <c:v>6.4565124282982804</c:v>
                </c:pt>
                <c:pt idx="2519">
                  <c:v>6.4565124282982804</c:v>
                </c:pt>
                <c:pt idx="2520">
                  <c:v>6.4565124282982804</c:v>
                </c:pt>
                <c:pt idx="2521">
                  <c:v>6.4565124282982804</c:v>
                </c:pt>
                <c:pt idx="2522">
                  <c:v>6.4565124282982804</c:v>
                </c:pt>
                <c:pt idx="2523">
                  <c:v>6.4565124282982804</c:v>
                </c:pt>
                <c:pt idx="2524">
                  <c:v>6.4565124282982804</c:v>
                </c:pt>
                <c:pt idx="2525">
                  <c:v>6.4565124282982804</c:v>
                </c:pt>
                <c:pt idx="2526">
                  <c:v>6.4565124282982804</c:v>
                </c:pt>
                <c:pt idx="2527">
                  <c:v>6.4565124282982804</c:v>
                </c:pt>
                <c:pt idx="2528">
                  <c:v>6.4565124282982804</c:v>
                </c:pt>
                <c:pt idx="2529">
                  <c:v>6.4565124282982804</c:v>
                </c:pt>
                <c:pt idx="2530">
                  <c:v>6.4565124282982804</c:v>
                </c:pt>
                <c:pt idx="2531">
                  <c:v>6.4565124282982804</c:v>
                </c:pt>
                <c:pt idx="2532">
                  <c:v>6.4565124282982804</c:v>
                </c:pt>
                <c:pt idx="2533">
                  <c:v>6.4565124282982804</c:v>
                </c:pt>
                <c:pt idx="2534">
                  <c:v>6.4565124282982804</c:v>
                </c:pt>
                <c:pt idx="2535">
                  <c:v>6.4565124282982804</c:v>
                </c:pt>
                <c:pt idx="2536">
                  <c:v>6.4565124282982804</c:v>
                </c:pt>
                <c:pt idx="2537">
                  <c:v>6.4565124282982804</c:v>
                </c:pt>
                <c:pt idx="2538">
                  <c:v>6.4565124282982804</c:v>
                </c:pt>
                <c:pt idx="2539">
                  <c:v>6.4565124282982804</c:v>
                </c:pt>
                <c:pt idx="2540">
                  <c:v>6.4565124282982804</c:v>
                </c:pt>
                <c:pt idx="2541">
                  <c:v>6.4565124282982804</c:v>
                </c:pt>
                <c:pt idx="2542">
                  <c:v>6.4565124282982804</c:v>
                </c:pt>
                <c:pt idx="2543">
                  <c:v>6.4565124282982804</c:v>
                </c:pt>
                <c:pt idx="2544">
                  <c:v>6.4565124282982804</c:v>
                </c:pt>
                <c:pt idx="2545">
                  <c:v>6.4565124282982804</c:v>
                </c:pt>
                <c:pt idx="2546">
                  <c:v>6.4565124282982804</c:v>
                </c:pt>
                <c:pt idx="2547">
                  <c:v>6.4565124282982804</c:v>
                </c:pt>
                <c:pt idx="2548">
                  <c:v>6.4565124282982804</c:v>
                </c:pt>
                <c:pt idx="2549">
                  <c:v>6.4565124282982804</c:v>
                </c:pt>
                <c:pt idx="2550">
                  <c:v>6.4565124282982804</c:v>
                </c:pt>
                <c:pt idx="2551">
                  <c:v>6.4565124282982804</c:v>
                </c:pt>
                <c:pt idx="2552">
                  <c:v>6.4565124282982804</c:v>
                </c:pt>
                <c:pt idx="2553">
                  <c:v>6.4565124282982804</c:v>
                </c:pt>
                <c:pt idx="2554">
                  <c:v>6.4565124282982804</c:v>
                </c:pt>
                <c:pt idx="2555">
                  <c:v>6.4565124282982804</c:v>
                </c:pt>
                <c:pt idx="2556">
                  <c:v>6.4565124282982804</c:v>
                </c:pt>
                <c:pt idx="2557">
                  <c:v>6.4565124282982804</c:v>
                </c:pt>
                <c:pt idx="2558">
                  <c:v>6.4565124282982804</c:v>
                </c:pt>
                <c:pt idx="2559">
                  <c:v>6.4565124282982804</c:v>
                </c:pt>
                <c:pt idx="2560">
                  <c:v>6.4565124282982804</c:v>
                </c:pt>
                <c:pt idx="2561">
                  <c:v>6.4565124282982804</c:v>
                </c:pt>
                <c:pt idx="2562">
                  <c:v>6.4565124282982804</c:v>
                </c:pt>
                <c:pt idx="2563">
                  <c:v>6.4565124282982804</c:v>
                </c:pt>
                <c:pt idx="2564">
                  <c:v>6.4565124282982804</c:v>
                </c:pt>
                <c:pt idx="2565">
                  <c:v>6.4565124282982804</c:v>
                </c:pt>
                <c:pt idx="2566">
                  <c:v>6.4565124282982804</c:v>
                </c:pt>
                <c:pt idx="2567">
                  <c:v>6.4565124282982804</c:v>
                </c:pt>
                <c:pt idx="2568">
                  <c:v>6.4565124282982804</c:v>
                </c:pt>
                <c:pt idx="2569">
                  <c:v>6.4565124282982804</c:v>
                </c:pt>
                <c:pt idx="2570">
                  <c:v>6.4565124282982804</c:v>
                </c:pt>
                <c:pt idx="2571">
                  <c:v>6.4565124282982804</c:v>
                </c:pt>
                <c:pt idx="2572">
                  <c:v>6.4565124282982804</c:v>
                </c:pt>
                <c:pt idx="2573">
                  <c:v>6.4565124282982804</c:v>
                </c:pt>
                <c:pt idx="2574">
                  <c:v>6.4565124282982804</c:v>
                </c:pt>
                <c:pt idx="2575">
                  <c:v>6.4565124282982804</c:v>
                </c:pt>
                <c:pt idx="2576">
                  <c:v>6.4565124282982804</c:v>
                </c:pt>
                <c:pt idx="2577">
                  <c:v>6.4565124282982804</c:v>
                </c:pt>
                <c:pt idx="2578">
                  <c:v>6.4565124282982804</c:v>
                </c:pt>
                <c:pt idx="2579">
                  <c:v>6.4565124282982804</c:v>
                </c:pt>
                <c:pt idx="2580">
                  <c:v>6.4565124282982804</c:v>
                </c:pt>
                <c:pt idx="2581">
                  <c:v>6.4565124282982804</c:v>
                </c:pt>
                <c:pt idx="2582">
                  <c:v>6.4565124282982804</c:v>
                </c:pt>
                <c:pt idx="2583">
                  <c:v>6.4565124282982804</c:v>
                </c:pt>
                <c:pt idx="2584">
                  <c:v>6.4565124282982804</c:v>
                </c:pt>
                <c:pt idx="2585">
                  <c:v>6.4565124282982804</c:v>
                </c:pt>
                <c:pt idx="2586">
                  <c:v>6.4565124282982804</c:v>
                </c:pt>
                <c:pt idx="2587">
                  <c:v>6.4565124282982804</c:v>
                </c:pt>
                <c:pt idx="2588">
                  <c:v>6.4565124282982804</c:v>
                </c:pt>
                <c:pt idx="2589">
                  <c:v>6.4565124282982804</c:v>
                </c:pt>
                <c:pt idx="2590">
                  <c:v>6.4565124282982804</c:v>
                </c:pt>
                <c:pt idx="2591">
                  <c:v>6.4565124282982804</c:v>
                </c:pt>
                <c:pt idx="2592">
                  <c:v>6.4565124282982804</c:v>
                </c:pt>
                <c:pt idx="2593">
                  <c:v>6.4565124282982804</c:v>
                </c:pt>
                <c:pt idx="2594">
                  <c:v>6.4565124282982804</c:v>
                </c:pt>
                <c:pt idx="2595">
                  <c:v>6.4565124282982804</c:v>
                </c:pt>
                <c:pt idx="2596">
                  <c:v>6.4565124282982804</c:v>
                </c:pt>
                <c:pt idx="2597">
                  <c:v>6.4565124282982804</c:v>
                </c:pt>
                <c:pt idx="2598">
                  <c:v>6.4565124282982804</c:v>
                </c:pt>
                <c:pt idx="2599">
                  <c:v>6.4565124282982804</c:v>
                </c:pt>
                <c:pt idx="2600">
                  <c:v>6.4565124282982804</c:v>
                </c:pt>
                <c:pt idx="2601">
                  <c:v>6.4565124282982804</c:v>
                </c:pt>
                <c:pt idx="2602">
                  <c:v>6.4565124282982804</c:v>
                </c:pt>
                <c:pt idx="2603">
                  <c:v>6.4565124282982804</c:v>
                </c:pt>
                <c:pt idx="2604">
                  <c:v>6.4565124282982804</c:v>
                </c:pt>
                <c:pt idx="2605">
                  <c:v>6.4565124282982804</c:v>
                </c:pt>
                <c:pt idx="2606">
                  <c:v>6.4565124282982804</c:v>
                </c:pt>
                <c:pt idx="2607">
                  <c:v>6.4565124282982804</c:v>
                </c:pt>
                <c:pt idx="2608">
                  <c:v>6.4565124282982804</c:v>
                </c:pt>
                <c:pt idx="2609">
                  <c:v>6.4565124282982804</c:v>
                </c:pt>
                <c:pt idx="2610">
                  <c:v>6.4565124282982804</c:v>
                </c:pt>
                <c:pt idx="2611">
                  <c:v>6.4565124282982804</c:v>
                </c:pt>
                <c:pt idx="2612">
                  <c:v>6.4565124282982804</c:v>
                </c:pt>
                <c:pt idx="2613">
                  <c:v>6.4565124282982804</c:v>
                </c:pt>
                <c:pt idx="2614">
                  <c:v>6.4565124282982804</c:v>
                </c:pt>
              </c:numCache>
            </c:numRef>
          </c:val>
          <c:smooth val="0"/>
          <c:extLst>
            <c:ext xmlns:c16="http://schemas.microsoft.com/office/drawing/2014/chart" uri="{C3380CC4-5D6E-409C-BE32-E72D297353CC}">
              <c16:uniqueId val="{00000003-85EE-44D3-BB84-F871DA475870}"/>
            </c:ext>
          </c:extLst>
        </c:ser>
        <c:dLbls>
          <c:showLegendKey val="0"/>
          <c:showVal val="0"/>
          <c:showCatName val="0"/>
          <c:showSerName val="0"/>
          <c:showPercent val="0"/>
          <c:showBubbleSize val="0"/>
        </c:dLbls>
        <c:smooth val="0"/>
        <c:axId val="56687232"/>
        <c:axId val="57012992"/>
      </c:lineChart>
      <c:dateAx>
        <c:axId val="56687232"/>
        <c:scaling>
          <c:orientation val="minMax"/>
        </c:scaling>
        <c:delete val="0"/>
        <c:axPos val="b"/>
        <c:numFmt formatCode="[$-409]mmm\-yy;@" sourceLinked="0"/>
        <c:majorTickMark val="none"/>
        <c:minorTickMark val="none"/>
        <c:tickLblPos val="nextTo"/>
        <c:spPr>
          <a:ln w="6350">
            <a:solidFill>
              <a:srgbClr val="A8AFB5"/>
            </a:solidFill>
          </a:ln>
        </c:spPr>
        <c:txPr>
          <a:bodyPr/>
          <a:lstStyle/>
          <a:p>
            <a:pPr>
              <a:defRPr sz="1050"/>
            </a:pPr>
            <a:endParaRPr lang="en-US"/>
          </a:p>
        </c:txPr>
        <c:crossAx val="57012992"/>
        <c:crosses val="autoZero"/>
        <c:auto val="1"/>
        <c:lblOffset val="100"/>
        <c:baseTimeUnit val="days"/>
      </c:dateAx>
      <c:valAx>
        <c:axId val="57012992"/>
        <c:scaling>
          <c:orientation val="minMax"/>
          <c:max val="12"/>
          <c:min val="3"/>
        </c:scaling>
        <c:delete val="0"/>
        <c:axPos val="l"/>
        <c:title>
          <c:tx>
            <c:rich>
              <a:bodyPr/>
              <a:lstStyle/>
              <a:p>
                <a:pPr>
                  <a:defRPr sz="1000"/>
                </a:pPr>
                <a:r>
                  <a:rPr lang="en-US" sz="1000" dirty="0"/>
                  <a:t>Yield to Worst %</a:t>
                </a:r>
              </a:p>
            </c:rich>
          </c:tx>
          <c:layout>
            <c:manualLayout>
              <c:xMode val="edge"/>
              <c:yMode val="edge"/>
              <c:x val="7.9378362524424272E-4"/>
              <c:y val="0.32940535439570306"/>
            </c:manualLayout>
          </c:layout>
          <c:overlay val="0"/>
        </c:title>
        <c:numFmt formatCode="General" sourceLinked="0"/>
        <c:majorTickMark val="none"/>
        <c:minorTickMark val="none"/>
        <c:tickLblPos val="nextTo"/>
        <c:spPr>
          <a:ln w="6350">
            <a:solidFill>
              <a:srgbClr val="A8AFB5"/>
            </a:solidFill>
          </a:ln>
        </c:spPr>
        <c:txPr>
          <a:bodyPr/>
          <a:lstStyle/>
          <a:p>
            <a:pPr>
              <a:defRPr sz="1050"/>
            </a:pPr>
            <a:endParaRPr lang="en-US"/>
          </a:p>
        </c:txPr>
        <c:crossAx val="56687232"/>
        <c:crosses val="autoZero"/>
        <c:crossBetween val="midCat"/>
      </c:valAx>
      <c:spPr>
        <a:ln>
          <a:noFill/>
        </a:ln>
      </c:spPr>
    </c:plotArea>
    <c:plotVisOnly val="1"/>
    <c:dispBlanksAs val="gap"/>
    <c:showDLblsOverMax val="0"/>
  </c:chart>
  <c:spPr>
    <a:ln>
      <a:noFill/>
    </a:ln>
  </c:spPr>
  <c:txPr>
    <a:bodyPr/>
    <a:lstStyle/>
    <a:p>
      <a:pPr>
        <a:defRPr sz="1100" b="0">
          <a:solidFill>
            <a:schemeClr val="bg1"/>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454048055900412E-2"/>
          <c:y val="7.8115896989545575E-2"/>
          <c:w val="0.90673892910529996"/>
          <c:h val="0.80817737046420501"/>
        </c:manualLayout>
      </c:layout>
      <c:lineChart>
        <c:grouping val="standard"/>
        <c:varyColors val="0"/>
        <c:ser>
          <c:idx val="0"/>
          <c:order val="0"/>
          <c:tx>
            <c:strRef>
              <c:f>'54. Credit Quality'!$H$3</c:f>
              <c:strCache>
                <c:ptCount val="1"/>
                <c:pt idx="0">
                  <c:v>% of the Market that is BB-rated</c:v>
                </c:pt>
              </c:strCache>
            </c:strRef>
          </c:tx>
          <c:spPr>
            <a:ln w="28575" cap="rnd">
              <a:solidFill>
                <a:srgbClr val="1499FF"/>
              </a:solidFill>
              <a:round/>
            </a:ln>
            <a:effectLst/>
          </c:spPr>
          <c:marker>
            <c:symbol val="none"/>
          </c:marker>
          <c:cat>
            <c:numRef>
              <c:f>'54. Credit Quality'!$G$4:$G$288</c:f>
              <c:numCache>
                <c:formatCode>m/d/yyyy</c:formatCode>
                <c:ptCount val="285"/>
                <c:pt idx="0">
                  <c:v>36830</c:v>
                </c:pt>
                <c:pt idx="1">
                  <c:v>36860</c:v>
                </c:pt>
                <c:pt idx="2">
                  <c:v>36891</c:v>
                </c:pt>
                <c:pt idx="3">
                  <c:v>36922</c:v>
                </c:pt>
                <c:pt idx="4">
                  <c:v>36950</c:v>
                </c:pt>
                <c:pt idx="5">
                  <c:v>36981</c:v>
                </c:pt>
                <c:pt idx="6">
                  <c:v>37011</c:v>
                </c:pt>
                <c:pt idx="7">
                  <c:v>37042</c:v>
                </c:pt>
                <c:pt idx="8">
                  <c:v>37072</c:v>
                </c:pt>
                <c:pt idx="9">
                  <c:v>37103</c:v>
                </c:pt>
                <c:pt idx="10">
                  <c:v>37134</c:v>
                </c:pt>
                <c:pt idx="11">
                  <c:v>37164</c:v>
                </c:pt>
                <c:pt idx="12">
                  <c:v>37195</c:v>
                </c:pt>
                <c:pt idx="13">
                  <c:v>37225</c:v>
                </c:pt>
                <c:pt idx="14">
                  <c:v>37256</c:v>
                </c:pt>
                <c:pt idx="15">
                  <c:v>37287</c:v>
                </c:pt>
                <c:pt idx="16">
                  <c:v>37315</c:v>
                </c:pt>
                <c:pt idx="17">
                  <c:v>37346</c:v>
                </c:pt>
                <c:pt idx="18">
                  <c:v>37376</c:v>
                </c:pt>
                <c:pt idx="19">
                  <c:v>37407</c:v>
                </c:pt>
                <c:pt idx="20">
                  <c:v>37437</c:v>
                </c:pt>
                <c:pt idx="21">
                  <c:v>37468</c:v>
                </c:pt>
                <c:pt idx="22">
                  <c:v>37499</c:v>
                </c:pt>
                <c:pt idx="23">
                  <c:v>37529</c:v>
                </c:pt>
                <c:pt idx="24">
                  <c:v>37560</c:v>
                </c:pt>
                <c:pt idx="25">
                  <c:v>37590</c:v>
                </c:pt>
                <c:pt idx="26">
                  <c:v>37621</c:v>
                </c:pt>
                <c:pt idx="27">
                  <c:v>37652</c:v>
                </c:pt>
                <c:pt idx="28">
                  <c:v>37680</c:v>
                </c:pt>
                <c:pt idx="29">
                  <c:v>37711</c:v>
                </c:pt>
                <c:pt idx="30">
                  <c:v>37741</c:v>
                </c:pt>
                <c:pt idx="31">
                  <c:v>37772</c:v>
                </c:pt>
                <c:pt idx="32">
                  <c:v>37802</c:v>
                </c:pt>
                <c:pt idx="33">
                  <c:v>37833</c:v>
                </c:pt>
                <c:pt idx="34">
                  <c:v>37864</c:v>
                </c:pt>
                <c:pt idx="35">
                  <c:v>37894</c:v>
                </c:pt>
                <c:pt idx="36">
                  <c:v>37925</c:v>
                </c:pt>
                <c:pt idx="37">
                  <c:v>37955</c:v>
                </c:pt>
                <c:pt idx="38">
                  <c:v>37986</c:v>
                </c:pt>
                <c:pt idx="39">
                  <c:v>38017</c:v>
                </c:pt>
                <c:pt idx="40">
                  <c:v>38046</c:v>
                </c:pt>
                <c:pt idx="41">
                  <c:v>38077</c:v>
                </c:pt>
                <c:pt idx="42">
                  <c:v>38107</c:v>
                </c:pt>
                <c:pt idx="43">
                  <c:v>38138</c:v>
                </c:pt>
                <c:pt idx="44">
                  <c:v>38168</c:v>
                </c:pt>
                <c:pt idx="45">
                  <c:v>38199</c:v>
                </c:pt>
                <c:pt idx="46">
                  <c:v>38230</c:v>
                </c:pt>
                <c:pt idx="47">
                  <c:v>38260</c:v>
                </c:pt>
                <c:pt idx="48">
                  <c:v>38291</c:v>
                </c:pt>
                <c:pt idx="49">
                  <c:v>38321</c:v>
                </c:pt>
                <c:pt idx="50">
                  <c:v>38352</c:v>
                </c:pt>
                <c:pt idx="51">
                  <c:v>38383</c:v>
                </c:pt>
                <c:pt idx="52">
                  <c:v>38411</c:v>
                </c:pt>
                <c:pt idx="53">
                  <c:v>38442</c:v>
                </c:pt>
                <c:pt idx="54">
                  <c:v>38472</c:v>
                </c:pt>
                <c:pt idx="55">
                  <c:v>38503</c:v>
                </c:pt>
                <c:pt idx="56">
                  <c:v>38533</c:v>
                </c:pt>
                <c:pt idx="57">
                  <c:v>38564</c:v>
                </c:pt>
                <c:pt idx="58">
                  <c:v>38595</c:v>
                </c:pt>
                <c:pt idx="59">
                  <c:v>38625</c:v>
                </c:pt>
                <c:pt idx="60">
                  <c:v>38656</c:v>
                </c:pt>
                <c:pt idx="61">
                  <c:v>38686</c:v>
                </c:pt>
                <c:pt idx="62">
                  <c:v>38717</c:v>
                </c:pt>
                <c:pt idx="63">
                  <c:v>38748</c:v>
                </c:pt>
                <c:pt idx="64">
                  <c:v>38776</c:v>
                </c:pt>
                <c:pt idx="65">
                  <c:v>38807</c:v>
                </c:pt>
                <c:pt idx="66">
                  <c:v>38837</c:v>
                </c:pt>
                <c:pt idx="67">
                  <c:v>38868</c:v>
                </c:pt>
                <c:pt idx="68">
                  <c:v>38898</c:v>
                </c:pt>
                <c:pt idx="69">
                  <c:v>38929</c:v>
                </c:pt>
                <c:pt idx="70">
                  <c:v>38960</c:v>
                </c:pt>
                <c:pt idx="71">
                  <c:v>38990</c:v>
                </c:pt>
                <c:pt idx="72">
                  <c:v>39021</c:v>
                </c:pt>
                <c:pt idx="73">
                  <c:v>39051</c:v>
                </c:pt>
                <c:pt idx="74">
                  <c:v>39082</c:v>
                </c:pt>
                <c:pt idx="75">
                  <c:v>39113</c:v>
                </c:pt>
                <c:pt idx="76">
                  <c:v>39141</c:v>
                </c:pt>
                <c:pt idx="77">
                  <c:v>39172</c:v>
                </c:pt>
                <c:pt idx="78">
                  <c:v>39202</c:v>
                </c:pt>
                <c:pt idx="79">
                  <c:v>39233</c:v>
                </c:pt>
                <c:pt idx="80">
                  <c:v>39263</c:v>
                </c:pt>
                <c:pt idx="81">
                  <c:v>39294</c:v>
                </c:pt>
                <c:pt idx="82">
                  <c:v>39325</c:v>
                </c:pt>
                <c:pt idx="83">
                  <c:v>39355</c:v>
                </c:pt>
                <c:pt idx="84">
                  <c:v>39386</c:v>
                </c:pt>
                <c:pt idx="85">
                  <c:v>39416</c:v>
                </c:pt>
                <c:pt idx="86">
                  <c:v>39447</c:v>
                </c:pt>
                <c:pt idx="87">
                  <c:v>39478</c:v>
                </c:pt>
                <c:pt idx="88">
                  <c:v>39507</c:v>
                </c:pt>
                <c:pt idx="89">
                  <c:v>39538</c:v>
                </c:pt>
                <c:pt idx="90">
                  <c:v>39568</c:v>
                </c:pt>
                <c:pt idx="91">
                  <c:v>39599</c:v>
                </c:pt>
                <c:pt idx="92">
                  <c:v>39629</c:v>
                </c:pt>
                <c:pt idx="93">
                  <c:v>39660</c:v>
                </c:pt>
                <c:pt idx="94">
                  <c:v>39691</c:v>
                </c:pt>
                <c:pt idx="95">
                  <c:v>39721</c:v>
                </c:pt>
                <c:pt idx="96">
                  <c:v>39752</c:v>
                </c:pt>
                <c:pt idx="97">
                  <c:v>39782</c:v>
                </c:pt>
                <c:pt idx="98">
                  <c:v>39813</c:v>
                </c:pt>
                <c:pt idx="99">
                  <c:v>39844</c:v>
                </c:pt>
                <c:pt idx="100">
                  <c:v>39872</c:v>
                </c:pt>
                <c:pt idx="101">
                  <c:v>39903</c:v>
                </c:pt>
                <c:pt idx="102">
                  <c:v>39933</c:v>
                </c:pt>
                <c:pt idx="103">
                  <c:v>39964</c:v>
                </c:pt>
                <c:pt idx="104">
                  <c:v>39994</c:v>
                </c:pt>
                <c:pt idx="105">
                  <c:v>40025</c:v>
                </c:pt>
                <c:pt idx="106">
                  <c:v>40056</c:v>
                </c:pt>
                <c:pt idx="107">
                  <c:v>40086</c:v>
                </c:pt>
                <c:pt idx="108">
                  <c:v>40117</c:v>
                </c:pt>
                <c:pt idx="109">
                  <c:v>40147</c:v>
                </c:pt>
                <c:pt idx="110">
                  <c:v>40178</c:v>
                </c:pt>
                <c:pt idx="111">
                  <c:v>40209</c:v>
                </c:pt>
                <c:pt idx="112">
                  <c:v>40237</c:v>
                </c:pt>
                <c:pt idx="113">
                  <c:v>40268</c:v>
                </c:pt>
                <c:pt idx="114">
                  <c:v>40298</c:v>
                </c:pt>
                <c:pt idx="115">
                  <c:v>40329</c:v>
                </c:pt>
                <c:pt idx="116">
                  <c:v>40359</c:v>
                </c:pt>
                <c:pt idx="117">
                  <c:v>40390</c:v>
                </c:pt>
                <c:pt idx="118">
                  <c:v>40421</c:v>
                </c:pt>
                <c:pt idx="119">
                  <c:v>40451</c:v>
                </c:pt>
                <c:pt idx="120">
                  <c:v>40482</c:v>
                </c:pt>
                <c:pt idx="121">
                  <c:v>40512</c:v>
                </c:pt>
                <c:pt idx="122">
                  <c:v>40543</c:v>
                </c:pt>
                <c:pt idx="123">
                  <c:v>40574</c:v>
                </c:pt>
                <c:pt idx="124">
                  <c:v>40602</c:v>
                </c:pt>
                <c:pt idx="125">
                  <c:v>40633</c:v>
                </c:pt>
                <c:pt idx="126">
                  <c:v>40663</c:v>
                </c:pt>
                <c:pt idx="127">
                  <c:v>40694</c:v>
                </c:pt>
                <c:pt idx="128">
                  <c:v>40724</c:v>
                </c:pt>
                <c:pt idx="129">
                  <c:v>40755</c:v>
                </c:pt>
                <c:pt idx="130">
                  <c:v>40786</c:v>
                </c:pt>
                <c:pt idx="131">
                  <c:v>40816</c:v>
                </c:pt>
                <c:pt idx="132">
                  <c:v>40847</c:v>
                </c:pt>
                <c:pt idx="133">
                  <c:v>40877</c:v>
                </c:pt>
                <c:pt idx="134">
                  <c:v>40908</c:v>
                </c:pt>
                <c:pt idx="135">
                  <c:v>40939</c:v>
                </c:pt>
                <c:pt idx="136">
                  <c:v>40968</c:v>
                </c:pt>
                <c:pt idx="137">
                  <c:v>40999</c:v>
                </c:pt>
                <c:pt idx="138">
                  <c:v>41029</c:v>
                </c:pt>
                <c:pt idx="139">
                  <c:v>41060</c:v>
                </c:pt>
                <c:pt idx="140">
                  <c:v>41090</c:v>
                </c:pt>
                <c:pt idx="141">
                  <c:v>41121</c:v>
                </c:pt>
                <c:pt idx="142">
                  <c:v>41152</c:v>
                </c:pt>
                <c:pt idx="143">
                  <c:v>41182</c:v>
                </c:pt>
                <c:pt idx="144">
                  <c:v>41213</c:v>
                </c:pt>
                <c:pt idx="145">
                  <c:v>41243</c:v>
                </c:pt>
                <c:pt idx="146">
                  <c:v>41274</c:v>
                </c:pt>
                <c:pt idx="147">
                  <c:v>41305</c:v>
                </c:pt>
                <c:pt idx="148">
                  <c:v>41333</c:v>
                </c:pt>
                <c:pt idx="149">
                  <c:v>41364</c:v>
                </c:pt>
                <c:pt idx="150">
                  <c:v>41394</c:v>
                </c:pt>
                <c:pt idx="151">
                  <c:v>41425</c:v>
                </c:pt>
                <c:pt idx="152">
                  <c:v>41455</c:v>
                </c:pt>
                <c:pt idx="153">
                  <c:v>41486</c:v>
                </c:pt>
                <c:pt idx="154">
                  <c:v>41517</c:v>
                </c:pt>
                <c:pt idx="155">
                  <c:v>41547</c:v>
                </c:pt>
                <c:pt idx="156">
                  <c:v>41578</c:v>
                </c:pt>
                <c:pt idx="157">
                  <c:v>41608</c:v>
                </c:pt>
                <c:pt idx="158">
                  <c:v>41639</c:v>
                </c:pt>
                <c:pt idx="159">
                  <c:v>41670</c:v>
                </c:pt>
                <c:pt idx="160">
                  <c:v>41698</c:v>
                </c:pt>
                <c:pt idx="161">
                  <c:v>41729</c:v>
                </c:pt>
                <c:pt idx="162">
                  <c:v>41759</c:v>
                </c:pt>
                <c:pt idx="163">
                  <c:v>41790</c:v>
                </c:pt>
                <c:pt idx="164">
                  <c:v>41820</c:v>
                </c:pt>
                <c:pt idx="165">
                  <c:v>41851</c:v>
                </c:pt>
                <c:pt idx="166">
                  <c:v>41882</c:v>
                </c:pt>
                <c:pt idx="167">
                  <c:v>41912</c:v>
                </c:pt>
                <c:pt idx="168">
                  <c:v>41943</c:v>
                </c:pt>
                <c:pt idx="169">
                  <c:v>41973</c:v>
                </c:pt>
                <c:pt idx="170">
                  <c:v>42004</c:v>
                </c:pt>
                <c:pt idx="171">
                  <c:v>42035</c:v>
                </c:pt>
                <c:pt idx="172">
                  <c:v>42063</c:v>
                </c:pt>
                <c:pt idx="173">
                  <c:v>42094</c:v>
                </c:pt>
                <c:pt idx="174">
                  <c:v>42124</c:v>
                </c:pt>
                <c:pt idx="175">
                  <c:v>42155</c:v>
                </c:pt>
                <c:pt idx="176">
                  <c:v>42185</c:v>
                </c:pt>
                <c:pt idx="177">
                  <c:v>42216</c:v>
                </c:pt>
                <c:pt idx="178">
                  <c:v>42247</c:v>
                </c:pt>
                <c:pt idx="179">
                  <c:v>42277</c:v>
                </c:pt>
                <c:pt idx="180">
                  <c:v>42308</c:v>
                </c:pt>
                <c:pt idx="181">
                  <c:v>42338</c:v>
                </c:pt>
                <c:pt idx="182">
                  <c:v>42369</c:v>
                </c:pt>
                <c:pt idx="183">
                  <c:v>42400</c:v>
                </c:pt>
                <c:pt idx="184">
                  <c:v>42429</c:v>
                </c:pt>
                <c:pt idx="185">
                  <c:v>42460</c:v>
                </c:pt>
                <c:pt idx="186">
                  <c:v>42490</c:v>
                </c:pt>
                <c:pt idx="187">
                  <c:v>42521</c:v>
                </c:pt>
                <c:pt idx="188">
                  <c:v>42551</c:v>
                </c:pt>
                <c:pt idx="189">
                  <c:v>42582</c:v>
                </c:pt>
                <c:pt idx="190">
                  <c:v>42613</c:v>
                </c:pt>
                <c:pt idx="191">
                  <c:v>42643</c:v>
                </c:pt>
                <c:pt idx="192">
                  <c:v>42674</c:v>
                </c:pt>
                <c:pt idx="193">
                  <c:v>42704</c:v>
                </c:pt>
                <c:pt idx="194">
                  <c:v>42735</c:v>
                </c:pt>
                <c:pt idx="195">
                  <c:v>42766</c:v>
                </c:pt>
                <c:pt idx="196">
                  <c:v>42794</c:v>
                </c:pt>
                <c:pt idx="197">
                  <c:v>42825</c:v>
                </c:pt>
                <c:pt idx="198">
                  <c:v>42855</c:v>
                </c:pt>
                <c:pt idx="199">
                  <c:v>42886</c:v>
                </c:pt>
                <c:pt idx="200">
                  <c:v>42916</c:v>
                </c:pt>
                <c:pt idx="201">
                  <c:v>42947</c:v>
                </c:pt>
                <c:pt idx="202">
                  <c:v>42978</c:v>
                </c:pt>
                <c:pt idx="203">
                  <c:v>43008</c:v>
                </c:pt>
                <c:pt idx="204">
                  <c:v>43039</c:v>
                </c:pt>
                <c:pt idx="205">
                  <c:v>43069</c:v>
                </c:pt>
                <c:pt idx="206">
                  <c:v>43100</c:v>
                </c:pt>
                <c:pt idx="207">
                  <c:v>43131</c:v>
                </c:pt>
                <c:pt idx="208">
                  <c:v>43159</c:v>
                </c:pt>
                <c:pt idx="209">
                  <c:v>43190</c:v>
                </c:pt>
                <c:pt idx="210">
                  <c:v>43220</c:v>
                </c:pt>
                <c:pt idx="211">
                  <c:v>43251</c:v>
                </c:pt>
                <c:pt idx="212">
                  <c:v>43281</c:v>
                </c:pt>
                <c:pt idx="213">
                  <c:v>43312</c:v>
                </c:pt>
                <c:pt idx="214">
                  <c:v>43343</c:v>
                </c:pt>
                <c:pt idx="215">
                  <c:v>43373</c:v>
                </c:pt>
                <c:pt idx="216">
                  <c:v>43404</c:v>
                </c:pt>
                <c:pt idx="217">
                  <c:v>43434</c:v>
                </c:pt>
                <c:pt idx="218">
                  <c:v>43465</c:v>
                </c:pt>
                <c:pt idx="219">
                  <c:v>43496</c:v>
                </c:pt>
                <c:pt idx="220">
                  <c:v>43524</c:v>
                </c:pt>
                <c:pt idx="221">
                  <c:v>43555</c:v>
                </c:pt>
                <c:pt idx="222">
                  <c:v>43585</c:v>
                </c:pt>
                <c:pt idx="223">
                  <c:v>43616</c:v>
                </c:pt>
                <c:pt idx="224">
                  <c:v>43646</c:v>
                </c:pt>
                <c:pt idx="225">
                  <c:v>43677</c:v>
                </c:pt>
                <c:pt idx="226">
                  <c:v>43708</c:v>
                </c:pt>
                <c:pt idx="227">
                  <c:v>43738</c:v>
                </c:pt>
                <c:pt idx="228">
                  <c:v>43769</c:v>
                </c:pt>
                <c:pt idx="229">
                  <c:v>43799</c:v>
                </c:pt>
                <c:pt idx="230">
                  <c:v>43830</c:v>
                </c:pt>
                <c:pt idx="231">
                  <c:v>43861</c:v>
                </c:pt>
                <c:pt idx="232">
                  <c:v>43890</c:v>
                </c:pt>
                <c:pt idx="233">
                  <c:v>43921</c:v>
                </c:pt>
                <c:pt idx="234">
                  <c:v>43951</c:v>
                </c:pt>
                <c:pt idx="235">
                  <c:v>43982</c:v>
                </c:pt>
                <c:pt idx="236">
                  <c:v>44012</c:v>
                </c:pt>
                <c:pt idx="237">
                  <c:v>44043</c:v>
                </c:pt>
                <c:pt idx="238">
                  <c:v>44074</c:v>
                </c:pt>
                <c:pt idx="239">
                  <c:v>44104</c:v>
                </c:pt>
                <c:pt idx="240">
                  <c:v>44135</c:v>
                </c:pt>
                <c:pt idx="241">
                  <c:v>44165</c:v>
                </c:pt>
                <c:pt idx="242">
                  <c:v>44196</c:v>
                </c:pt>
                <c:pt idx="243">
                  <c:v>44227</c:v>
                </c:pt>
                <c:pt idx="244">
                  <c:v>44255</c:v>
                </c:pt>
                <c:pt idx="245">
                  <c:v>44286</c:v>
                </c:pt>
                <c:pt idx="246">
                  <c:v>44316</c:v>
                </c:pt>
                <c:pt idx="247">
                  <c:v>44347</c:v>
                </c:pt>
                <c:pt idx="248">
                  <c:v>44377</c:v>
                </c:pt>
                <c:pt idx="249">
                  <c:v>44408</c:v>
                </c:pt>
                <c:pt idx="250">
                  <c:v>44439</c:v>
                </c:pt>
                <c:pt idx="251">
                  <c:v>44469</c:v>
                </c:pt>
                <c:pt idx="252">
                  <c:v>44500</c:v>
                </c:pt>
                <c:pt idx="253">
                  <c:v>44530</c:v>
                </c:pt>
                <c:pt idx="254">
                  <c:v>44561</c:v>
                </c:pt>
                <c:pt idx="255">
                  <c:v>44592</c:v>
                </c:pt>
                <c:pt idx="256">
                  <c:v>44620</c:v>
                </c:pt>
                <c:pt idx="257">
                  <c:v>44651</c:v>
                </c:pt>
                <c:pt idx="258">
                  <c:v>44681</c:v>
                </c:pt>
                <c:pt idx="259">
                  <c:v>44712</c:v>
                </c:pt>
                <c:pt idx="260">
                  <c:v>44742</c:v>
                </c:pt>
                <c:pt idx="261">
                  <c:v>44773</c:v>
                </c:pt>
                <c:pt idx="262">
                  <c:v>44804</c:v>
                </c:pt>
                <c:pt idx="263">
                  <c:v>44834</c:v>
                </c:pt>
                <c:pt idx="264">
                  <c:v>44865</c:v>
                </c:pt>
                <c:pt idx="265">
                  <c:v>44895</c:v>
                </c:pt>
                <c:pt idx="266">
                  <c:v>44926</c:v>
                </c:pt>
                <c:pt idx="267">
                  <c:v>44957</c:v>
                </c:pt>
                <c:pt idx="268">
                  <c:v>44985</c:v>
                </c:pt>
                <c:pt idx="269">
                  <c:v>45016</c:v>
                </c:pt>
                <c:pt idx="270">
                  <c:v>45046</c:v>
                </c:pt>
                <c:pt idx="271">
                  <c:v>45077</c:v>
                </c:pt>
                <c:pt idx="272">
                  <c:v>45107</c:v>
                </c:pt>
                <c:pt idx="273">
                  <c:v>45138</c:v>
                </c:pt>
                <c:pt idx="274">
                  <c:v>45169</c:v>
                </c:pt>
                <c:pt idx="275">
                  <c:v>45199</c:v>
                </c:pt>
                <c:pt idx="276">
                  <c:v>45230</c:v>
                </c:pt>
                <c:pt idx="277">
                  <c:v>45260</c:v>
                </c:pt>
                <c:pt idx="278">
                  <c:v>45291</c:v>
                </c:pt>
                <c:pt idx="279">
                  <c:v>45322</c:v>
                </c:pt>
                <c:pt idx="280">
                  <c:v>45351</c:v>
                </c:pt>
                <c:pt idx="281">
                  <c:v>45382</c:v>
                </c:pt>
                <c:pt idx="282">
                  <c:v>45412</c:v>
                </c:pt>
                <c:pt idx="283">
                  <c:v>45443</c:v>
                </c:pt>
                <c:pt idx="284">
                  <c:v>45473</c:v>
                </c:pt>
              </c:numCache>
            </c:numRef>
          </c:cat>
          <c:val>
            <c:numRef>
              <c:f>'54. Credit Quality'!$H$4:$H$288</c:f>
              <c:numCache>
                <c:formatCode>0%</c:formatCode>
                <c:ptCount val="285"/>
                <c:pt idx="0">
                  <c:v>0.38849130000000004</c:v>
                </c:pt>
                <c:pt idx="1">
                  <c:v>0.38887120000000003</c:v>
                </c:pt>
                <c:pt idx="2">
                  <c:v>0.41047660000000002</c:v>
                </c:pt>
                <c:pt idx="3">
                  <c:v>0.40793039999999997</c:v>
                </c:pt>
                <c:pt idx="4">
                  <c:v>0.40763830000000001</c:v>
                </c:pt>
                <c:pt idx="5">
                  <c:v>0.4105432</c:v>
                </c:pt>
                <c:pt idx="6">
                  <c:v>0.41519080000000003</c:v>
                </c:pt>
                <c:pt idx="7">
                  <c:v>0.42464440000000003</c:v>
                </c:pt>
                <c:pt idx="8">
                  <c:v>0.4264481</c:v>
                </c:pt>
                <c:pt idx="9">
                  <c:v>0.41474649999999996</c:v>
                </c:pt>
                <c:pt idx="10">
                  <c:v>0.40557840000000001</c:v>
                </c:pt>
                <c:pt idx="11">
                  <c:v>0.40020940000000005</c:v>
                </c:pt>
                <c:pt idx="12">
                  <c:v>0.39911720000000001</c:v>
                </c:pt>
                <c:pt idx="13">
                  <c:v>0.39022129999999999</c:v>
                </c:pt>
                <c:pt idx="14">
                  <c:v>0.42112329999999998</c:v>
                </c:pt>
                <c:pt idx="15">
                  <c:v>0.38363959999999997</c:v>
                </c:pt>
                <c:pt idx="16">
                  <c:v>0.40011819999999998</c:v>
                </c:pt>
                <c:pt idx="17">
                  <c:v>0.41051119999999997</c:v>
                </c:pt>
                <c:pt idx="18">
                  <c:v>0.40785780000000005</c:v>
                </c:pt>
                <c:pt idx="19">
                  <c:v>0.40994370000000002</c:v>
                </c:pt>
                <c:pt idx="20">
                  <c:v>0.41647660000000003</c:v>
                </c:pt>
                <c:pt idx="21">
                  <c:v>0.42716019999999999</c:v>
                </c:pt>
                <c:pt idx="22">
                  <c:v>0.45451630000000004</c:v>
                </c:pt>
                <c:pt idx="23">
                  <c:v>0.44040019999999996</c:v>
                </c:pt>
                <c:pt idx="24">
                  <c:v>0.45596919999999996</c:v>
                </c:pt>
                <c:pt idx="25">
                  <c:v>0.45500399999999996</c:v>
                </c:pt>
                <c:pt idx="26">
                  <c:v>0.46288049999999997</c:v>
                </c:pt>
                <c:pt idx="27">
                  <c:v>0.48053040000000002</c:v>
                </c:pt>
                <c:pt idx="28">
                  <c:v>0.47792439999999997</c:v>
                </c:pt>
                <c:pt idx="29">
                  <c:v>0.46744380000000002</c:v>
                </c:pt>
                <c:pt idx="30">
                  <c:v>0.4441447</c:v>
                </c:pt>
                <c:pt idx="31">
                  <c:v>0.45226120000000003</c:v>
                </c:pt>
                <c:pt idx="32">
                  <c:v>0.43748730000000002</c:v>
                </c:pt>
                <c:pt idx="33">
                  <c:v>0.43618059999999997</c:v>
                </c:pt>
                <c:pt idx="34">
                  <c:v>0.44748040000000006</c:v>
                </c:pt>
                <c:pt idx="35">
                  <c:v>0.4438917</c:v>
                </c:pt>
                <c:pt idx="36">
                  <c:v>0.45797890000000002</c:v>
                </c:pt>
                <c:pt idx="37">
                  <c:v>0.46202880000000002</c:v>
                </c:pt>
                <c:pt idx="38">
                  <c:v>0.45264660000000001</c:v>
                </c:pt>
                <c:pt idx="39">
                  <c:v>0.44924950000000002</c:v>
                </c:pt>
                <c:pt idx="40">
                  <c:v>0.44750639999999997</c:v>
                </c:pt>
                <c:pt idx="41">
                  <c:v>0.44810319999999998</c:v>
                </c:pt>
                <c:pt idx="42">
                  <c:v>0.44832729999999998</c:v>
                </c:pt>
                <c:pt idx="43">
                  <c:v>0.47620770000000001</c:v>
                </c:pt>
                <c:pt idx="44">
                  <c:v>0.47993920000000001</c:v>
                </c:pt>
                <c:pt idx="45">
                  <c:v>0.4700974</c:v>
                </c:pt>
                <c:pt idx="46">
                  <c:v>0.46974949999999999</c:v>
                </c:pt>
                <c:pt idx="47">
                  <c:v>0.46128849999999999</c:v>
                </c:pt>
                <c:pt idx="48">
                  <c:v>0.44655340000000004</c:v>
                </c:pt>
                <c:pt idx="49">
                  <c:v>0.44760170000000005</c:v>
                </c:pt>
                <c:pt idx="50">
                  <c:v>0.46120260000000002</c:v>
                </c:pt>
                <c:pt idx="51">
                  <c:v>0.46431240000000001</c:v>
                </c:pt>
                <c:pt idx="52">
                  <c:v>0.47960019999999998</c:v>
                </c:pt>
                <c:pt idx="53">
                  <c:v>0.4874194</c:v>
                </c:pt>
                <c:pt idx="54">
                  <c:v>0.49245449999999996</c:v>
                </c:pt>
                <c:pt idx="55">
                  <c:v>0.50099130000000003</c:v>
                </c:pt>
                <c:pt idx="56">
                  <c:v>0.50494740000000005</c:v>
                </c:pt>
                <c:pt idx="57">
                  <c:v>0.49076510000000001</c:v>
                </c:pt>
                <c:pt idx="58">
                  <c:v>0.50343660000000001</c:v>
                </c:pt>
                <c:pt idx="59">
                  <c:v>0.50113869999999994</c:v>
                </c:pt>
                <c:pt idx="60">
                  <c:v>0.50401319999999994</c:v>
                </c:pt>
                <c:pt idx="61">
                  <c:v>0.49099080000000001</c:v>
                </c:pt>
                <c:pt idx="62">
                  <c:v>0.49988470000000002</c:v>
                </c:pt>
                <c:pt idx="63">
                  <c:v>0.49738509999999997</c:v>
                </c:pt>
                <c:pt idx="64">
                  <c:v>0.49259540000000002</c:v>
                </c:pt>
                <c:pt idx="65">
                  <c:v>0.5019943</c:v>
                </c:pt>
                <c:pt idx="66">
                  <c:v>0.50069760000000008</c:v>
                </c:pt>
                <c:pt idx="67">
                  <c:v>0.50202309999999994</c:v>
                </c:pt>
                <c:pt idx="68">
                  <c:v>0.49211799999999994</c:v>
                </c:pt>
                <c:pt idx="69">
                  <c:v>0.48327979999999998</c:v>
                </c:pt>
                <c:pt idx="70">
                  <c:v>0.4866801</c:v>
                </c:pt>
                <c:pt idx="71">
                  <c:v>0.48369139999999999</c:v>
                </c:pt>
                <c:pt idx="72">
                  <c:v>0.49187759999999997</c:v>
                </c:pt>
                <c:pt idx="73">
                  <c:v>0.49146700000000004</c:v>
                </c:pt>
                <c:pt idx="74">
                  <c:v>0.49034869999999997</c:v>
                </c:pt>
                <c:pt idx="75">
                  <c:v>0.38849130000000004</c:v>
                </c:pt>
                <c:pt idx="76">
                  <c:v>0.38887120000000003</c:v>
                </c:pt>
                <c:pt idx="77">
                  <c:v>0.41047660000000002</c:v>
                </c:pt>
                <c:pt idx="78">
                  <c:v>0.40793039999999997</c:v>
                </c:pt>
                <c:pt idx="79">
                  <c:v>0.40763830000000001</c:v>
                </c:pt>
                <c:pt idx="80">
                  <c:v>0.4105432</c:v>
                </c:pt>
                <c:pt idx="81">
                  <c:v>0.41519080000000003</c:v>
                </c:pt>
                <c:pt idx="82">
                  <c:v>0.42464440000000003</c:v>
                </c:pt>
                <c:pt idx="83">
                  <c:v>0.4264481</c:v>
                </c:pt>
                <c:pt idx="84">
                  <c:v>0.41474649999999996</c:v>
                </c:pt>
                <c:pt idx="85">
                  <c:v>0.40557840000000001</c:v>
                </c:pt>
                <c:pt idx="86">
                  <c:v>0.40020940000000005</c:v>
                </c:pt>
                <c:pt idx="87">
                  <c:v>0.39911720000000001</c:v>
                </c:pt>
                <c:pt idx="88">
                  <c:v>0.39022129999999999</c:v>
                </c:pt>
                <c:pt idx="89">
                  <c:v>0.42112329999999998</c:v>
                </c:pt>
                <c:pt idx="90">
                  <c:v>0.38363959999999997</c:v>
                </c:pt>
                <c:pt idx="91">
                  <c:v>0.40011819999999998</c:v>
                </c:pt>
                <c:pt idx="92">
                  <c:v>0.41051119999999997</c:v>
                </c:pt>
                <c:pt idx="93">
                  <c:v>0.40785780000000005</c:v>
                </c:pt>
                <c:pt idx="94">
                  <c:v>0.40994370000000002</c:v>
                </c:pt>
                <c:pt idx="95">
                  <c:v>0.41647660000000003</c:v>
                </c:pt>
                <c:pt idx="96">
                  <c:v>0.42716019999999999</c:v>
                </c:pt>
                <c:pt idx="97">
                  <c:v>0.45451630000000004</c:v>
                </c:pt>
                <c:pt idx="98">
                  <c:v>0.44040019999999996</c:v>
                </c:pt>
                <c:pt idx="99">
                  <c:v>0.45596919999999996</c:v>
                </c:pt>
                <c:pt idx="100">
                  <c:v>0.45500399999999996</c:v>
                </c:pt>
                <c:pt idx="101">
                  <c:v>0.46288049999999997</c:v>
                </c:pt>
                <c:pt idx="102">
                  <c:v>0.48053040000000002</c:v>
                </c:pt>
                <c:pt idx="103">
                  <c:v>0.47792439999999997</c:v>
                </c:pt>
                <c:pt idx="104">
                  <c:v>0.46744380000000002</c:v>
                </c:pt>
                <c:pt idx="105">
                  <c:v>0.4441447</c:v>
                </c:pt>
                <c:pt idx="106">
                  <c:v>0.45226120000000003</c:v>
                </c:pt>
                <c:pt idx="107">
                  <c:v>0.43748730000000002</c:v>
                </c:pt>
                <c:pt idx="108">
                  <c:v>0.43618059999999997</c:v>
                </c:pt>
                <c:pt idx="109">
                  <c:v>0.44748040000000006</c:v>
                </c:pt>
                <c:pt idx="110">
                  <c:v>0.4438917</c:v>
                </c:pt>
                <c:pt idx="111">
                  <c:v>0.45797890000000002</c:v>
                </c:pt>
                <c:pt idx="112">
                  <c:v>0.46202880000000002</c:v>
                </c:pt>
                <c:pt idx="113">
                  <c:v>0.45264660000000001</c:v>
                </c:pt>
                <c:pt idx="114">
                  <c:v>0.44924950000000002</c:v>
                </c:pt>
                <c:pt idx="115">
                  <c:v>0.44750639999999997</c:v>
                </c:pt>
                <c:pt idx="116">
                  <c:v>0.44810319999999998</c:v>
                </c:pt>
                <c:pt idx="117">
                  <c:v>0.44832729999999998</c:v>
                </c:pt>
                <c:pt idx="118">
                  <c:v>0.47620770000000001</c:v>
                </c:pt>
                <c:pt idx="119">
                  <c:v>0.47993920000000001</c:v>
                </c:pt>
                <c:pt idx="120">
                  <c:v>0.4700974</c:v>
                </c:pt>
                <c:pt idx="121">
                  <c:v>0.46974949999999999</c:v>
                </c:pt>
                <c:pt idx="122">
                  <c:v>0.46128849999999999</c:v>
                </c:pt>
                <c:pt idx="123">
                  <c:v>0.44655340000000004</c:v>
                </c:pt>
                <c:pt idx="124">
                  <c:v>0.44760170000000005</c:v>
                </c:pt>
                <c:pt idx="125">
                  <c:v>0.46120260000000002</c:v>
                </c:pt>
                <c:pt idx="126">
                  <c:v>0.46431240000000001</c:v>
                </c:pt>
                <c:pt idx="127">
                  <c:v>0.47960019999999998</c:v>
                </c:pt>
                <c:pt idx="128">
                  <c:v>0.4874194</c:v>
                </c:pt>
                <c:pt idx="129">
                  <c:v>0.49245449999999996</c:v>
                </c:pt>
                <c:pt idx="130">
                  <c:v>0.50099130000000003</c:v>
                </c:pt>
                <c:pt idx="131">
                  <c:v>0.50494740000000005</c:v>
                </c:pt>
                <c:pt idx="132">
                  <c:v>0.49076510000000001</c:v>
                </c:pt>
                <c:pt idx="133">
                  <c:v>0.50343660000000001</c:v>
                </c:pt>
                <c:pt idx="134">
                  <c:v>0.50113869999999994</c:v>
                </c:pt>
                <c:pt idx="135">
                  <c:v>0.50401319999999994</c:v>
                </c:pt>
                <c:pt idx="136">
                  <c:v>0.49099080000000001</c:v>
                </c:pt>
                <c:pt idx="137">
                  <c:v>0.49988470000000002</c:v>
                </c:pt>
                <c:pt idx="138">
                  <c:v>0.49738509999999997</c:v>
                </c:pt>
                <c:pt idx="139">
                  <c:v>0.49259540000000002</c:v>
                </c:pt>
                <c:pt idx="140">
                  <c:v>0.5019943</c:v>
                </c:pt>
                <c:pt idx="141">
                  <c:v>0.50069760000000008</c:v>
                </c:pt>
                <c:pt idx="142">
                  <c:v>0.50202309999999994</c:v>
                </c:pt>
                <c:pt idx="143">
                  <c:v>0.49211799999999994</c:v>
                </c:pt>
                <c:pt idx="144">
                  <c:v>0.48327979999999998</c:v>
                </c:pt>
                <c:pt idx="145">
                  <c:v>0.4866801</c:v>
                </c:pt>
                <c:pt idx="146">
                  <c:v>0.48369139999999999</c:v>
                </c:pt>
                <c:pt idx="147">
                  <c:v>0.49187759999999997</c:v>
                </c:pt>
                <c:pt idx="148">
                  <c:v>0.49146700000000004</c:v>
                </c:pt>
                <c:pt idx="149">
                  <c:v>0.49034869999999997</c:v>
                </c:pt>
                <c:pt idx="150">
                  <c:v>0.48903720000000001</c:v>
                </c:pt>
                <c:pt idx="151">
                  <c:v>0.4883497</c:v>
                </c:pt>
                <c:pt idx="152">
                  <c:v>0.48735639999999997</c:v>
                </c:pt>
                <c:pt idx="153">
                  <c:v>0.49285210000000002</c:v>
                </c:pt>
                <c:pt idx="154">
                  <c:v>0.49157770000000001</c:v>
                </c:pt>
                <c:pt idx="155">
                  <c:v>0.4933496</c:v>
                </c:pt>
                <c:pt idx="156">
                  <c:v>0.49665629999999999</c:v>
                </c:pt>
                <c:pt idx="157">
                  <c:v>0.50532310000000003</c:v>
                </c:pt>
                <c:pt idx="158">
                  <c:v>0.51538539999999999</c:v>
                </c:pt>
                <c:pt idx="159">
                  <c:v>0.51612099999999994</c:v>
                </c:pt>
                <c:pt idx="160">
                  <c:v>0.50768479999999994</c:v>
                </c:pt>
                <c:pt idx="161">
                  <c:v>0.50989209999999996</c:v>
                </c:pt>
                <c:pt idx="162">
                  <c:v>0.51001050000000003</c:v>
                </c:pt>
                <c:pt idx="163">
                  <c:v>0.51189790000000002</c:v>
                </c:pt>
                <c:pt idx="164">
                  <c:v>0.50600940000000005</c:v>
                </c:pt>
                <c:pt idx="165">
                  <c:v>0.5041755</c:v>
                </c:pt>
                <c:pt idx="166">
                  <c:v>0.50453579999999998</c:v>
                </c:pt>
                <c:pt idx="167">
                  <c:v>0.50054580000000004</c:v>
                </c:pt>
                <c:pt idx="168">
                  <c:v>0.51002740000000002</c:v>
                </c:pt>
                <c:pt idx="169">
                  <c:v>0.51761960000000007</c:v>
                </c:pt>
                <c:pt idx="170">
                  <c:v>0.52387790000000001</c:v>
                </c:pt>
                <c:pt idx="171">
                  <c:v>0.53373939999999997</c:v>
                </c:pt>
                <c:pt idx="172">
                  <c:v>0.53753850000000003</c:v>
                </c:pt>
                <c:pt idx="173">
                  <c:v>0.54421920000000001</c:v>
                </c:pt>
                <c:pt idx="174">
                  <c:v>0.54629220000000001</c:v>
                </c:pt>
                <c:pt idx="175">
                  <c:v>0.54646269999999997</c:v>
                </c:pt>
                <c:pt idx="176">
                  <c:v>0.54284549999999998</c:v>
                </c:pt>
                <c:pt idx="177">
                  <c:v>0.54209299999999994</c:v>
                </c:pt>
                <c:pt idx="178">
                  <c:v>0.54112300000000002</c:v>
                </c:pt>
                <c:pt idx="179">
                  <c:v>0.54490939999999999</c:v>
                </c:pt>
                <c:pt idx="180">
                  <c:v>0.54358469999999992</c:v>
                </c:pt>
                <c:pt idx="181">
                  <c:v>0.55036459999999998</c:v>
                </c:pt>
                <c:pt idx="182">
                  <c:v>0.55293190000000003</c:v>
                </c:pt>
                <c:pt idx="183">
                  <c:v>0.55667080000000002</c:v>
                </c:pt>
                <c:pt idx="184">
                  <c:v>0.54277340000000007</c:v>
                </c:pt>
                <c:pt idx="185">
                  <c:v>0.55046810000000002</c:v>
                </c:pt>
                <c:pt idx="186">
                  <c:v>0.5492572</c:v>
                </c:pt>
                <c:pt idx="187">
                  <c:v>0.54618139999999993</c:v>
                </c:pt>
                <c:pt idx="188">
                  <c:v>0.54745549999999998</c:v>
                </c:pt>
                <c:pt idx="189">
                  <c:v>0.54473830000000001</c:v>
                </c:pt>
                <c:pt idx="190">
                  <c:v>0.54340330000000003</c:v>
                </c:pt>
                <c:pt idx="191">
                  <c:v>0.558446</c:v>
                </c:pt>
                <c:pt idx="192">
                  <c:v>0.55957160000000006</c:v>
                </c:pt>
                <c:pt idx="193">
                  <c:v>0.5535407</c:v>
                </c:pt>
                <c:pt idx="194">
                  <c:v>0.54618600000000006</c:v>
                </c:pt>
                <c:pt idx="195">
                  <c:v>0.54259880000000005</c:v>
                </c:pt>
                <c:pt idx="196">
                  <c:v>0.56881059999999994</c:v>
                </c:pt>
                <c:pt idx="197">
                  <c:v>0.56330820000000004</c:v>
                </c:pt>
                <c:pt idx="198">
                  <c:v>0.55958339999999995</c:v>
                </c:pt>
                <c:pt idx="199">
                  <c:v>0.55786559999999996</c:v>
                </c:pt>
                <c:pt idx="200">
                  <c:v>0.559083</c:v>
                </c:pt>
                <c:pt idx="201">
                  <c:v>0.56009869999999995</c:v>
                </c:pt>
                <c:pt idx="202">
                  <c:v>0.56189840000000002</c:v>
                </c:pt>
                <c:pt idx="203">
                  <c:v>0.56486820000000004</c:v>
                </c:pt>
                <c:pt idx="204">
                  <c:v>0.56506770000000006</c:v>
                </c:pt>
                <c:pt idx="205">
                  <c:v>0.56947199999999998</c:v>
                </c:pt>
                <c:pt idx="206">
                  <c:v>0.56764300000000001</c:v>
                </c:pt>
                <c:pt idx="207">
                  <c:v>0.56933489999999998</c:v>
                </c:pt>
                <c:pt idx="208">
                  <c:v>0.56131589999999998</c:v>
                </c:pt>
                <c:pt idx="209">
                  <c:v>0.54994580000000004</c:v>
                </c:pt>
                <c:pt idx="210">
                  <c:v>0.54651020000000006</c:v>
                </c:pt>
                <c:pt idx="211">
                  <c:v>0.54975620000000003</c:v>
                </c:pt>
                <c:pt idx="212">
                  <c:v>0.54547400000000001</c:v>
                </c:pt>
                <c:pt idx="213">
                  <c:v>0.54102290000000008</c:v>
                </c:pt>
                <c:pt idx="214">
                  <c:v>0.53244210000000003</c:v>
                </c:pt>
                <c:pt idx="215">
                  <c:v>0.53299589999999997</c:v>
                </c:pt>
                <c:pt idx="216">
                  <c:v>0.54255399999999998</c:v>
                </c:pt>
                <c:pt idx="217">
                  <c:v>0.54165489999999994</c:v>
                </c:pt>
                <c:pt idx="218">
                  <c:v>0.54686160000000006</c:v>
                </c:pt>
                <c:pt idx="219">
                  <c:v>0.54512680000000002</c:v>
                </c:pt>
                <c:pt idx="220">
                  <c:v>0.54579479999999991</c:v>
                </c:pt>
                <c:pt idx="221">
                  <c:v>0.54306189999999999</c:v>
                </c:pt>
                <c:pt idx="222">
                  <c:v>0.54614499999999999</c:v>
                </c:pt>
                <c:pt idx="223">
                  <c:v>0.54787859999999999</c:v>
                </c:pt>
                <c:pt idx="224">
                  <c:v>0.55277180000000004</c:v>
                </c:pt>
                <c:pt idx="225">
                  <c:v>0.54600020000000005</c:v>
                </c:pt>
                <c:pt idx="226">
                  <c:v>0.55404209999999998</c:v>
                </c:pt>
                <c:pt idx="227">
                  <c:v>0.55260900000000002</c:v>
                </c:pt>
                <c:pt idx="228">
                  <c:v>0.55404659999999994</c:v>
                </c:pt>
                <c:pt idx="229">
                  <c:v>0.55669190000000002</c:v>
                </c:pt>
                <c:pt idx="230">
                  <c:v>0.55232460000000005</c:v>
                </c:pt>
                <c:pt idx="231">
                  <c:v>0.55527839999999995</c:v>
                </c:pt>
                <c:pt idx="232">
                  <c:v>0.56581210000000004</c:v>
                </c:pt>
                <c:pt idx="233">
                  <c:v>0.57290229999999998</c:v>
                </c:pt>
                <c:pt idx="234">
                  <c:v>0.60540959999999999</c:v>
                </c:pt>
                <c:pt idx="235">
                  <c:v>0.60488960000000003</c:v>
                </c:pt>
                <c:pt idx="236">
                  <c:v>0.61069980000000001</c:v>
                </c:pt>
                <c:pt idx="237">
                  <c:v>0.61460400000000004</c:v>
                </c:pt>
                <c:pt idx="238">
                  <c:v>0.61253809999999997</c:v>
                </c:pt>
                <c:pt idx="239">
                  <c:v>0.60934359999999999</c:v>
                </c:pt>
                <c:pt idx="240">
                  <c:v>0.60803089999999993</c:v>
                </c:pt>
                <c:pt idx="241">
                  <c:v>0.60915600000000003</c:v>
                </c:pt>
                <c:pt idx="242">
                  <c:v>0.60813300000000003</c:v>
                </c:pt>
                <c:pt idx="243">
                  <c:v>0.60532419999999998</c:v>
                </c:pt>
                <c:pt idx="244">
                  <c:v>0.60150329999999996</c:v>
                </c:pt>
                <c:pt idx="245">
                  <c:v>0.59658230000000001</c:v>
                </c:pt>
                <c:pt idx="246">
                  <c:v>0.60088259999999993</c:v>
                </c:pt>
                <c:pt idx="247">
                  <c:v>0.60222620000000004</c:v>
                </c:pt>
                <c:pt idx="248">
                  <c:v>0.60265880000000005</c:v>
                </c:pt>
                <c:pt idx="249">
                  <c:v>0.60789199999999999</c:v>
                </c:pt>
                <c:pt idx="250">
                  <c:v>0.61052030000000002</c:v>
                </c:pt>
                <c:pt idx="251">
                  <c:v>0.60763109999999998</c:v>
                </c:pt>
                <c:pt idx="252">
                  <c:v>0.6037749</c:v>
                </c:pt>
                <c:pt idx="253">
                  <c:v>0.60023409999999999</c:v>
                </c:pt>
                <c:pt idx="254">
                  <c:v>0.60270279999999998</c:v>
                </c:pt>
                <c:pt idx="255">
                  <c:v>0.59538080000000004</c:v>
                </c:pt>
                <c:pt idx="256">
                  <c:v>0.58992639999999996</c:v>
                </c:pt>
                <c:pt idx="257">
                  <c:v>0.58562150000000002</c:v>
                </c:pt>
                <c:pt idx="258">
                  <c:v>0.58496899999999996</c:v>
                </c:pt>
                <c:pt idx="259">
                  <c:v>0.59298640000000002</c:v>
                </c:pt>
                <c:pt idx="260">
                  <c:v>0.59691339999999993</c:v>
                </c:pt>
                <c:pt idx="261">
                  <c:v>0.59783580000000003</c:v>
                </c:pt>
                <c:pt idx="262">
                  <c:v>0.5967943</c:v>
                </c:pt>
                <c:pt idx="263">
                  <c:v>0.59499310000000005</c:v>
                </c:pt>
                <c:pt idx="264">
                  <c:v>0.58927819999999997</c:v>
                </c:pt>
                <c:pt idx="265">
                  <c:v>0.58037870000000003</c:v>
                </c:pt>
                <c:pt idx="266">
                  <c:v>0.58111769999999996</c:v>
                </c:pt>
                <c:pt idx="267">
                  <c:v>0.57772100000000004</c:v>
                </c:pt>
                <c:pt idx="268">
                  <c:v>0.57445999999999997</c:v>
                </c:pt>
                <c:pt idx="269">
                  <c:v>0.57321279999999997</c:v>
                </c:pt>
                <c:pt idx="270">
                  <c:v>0.57584629999999992</c:v>
                </c:pt>
                <c:pt idx="271">
                  <c:v>0.57518279999999999</c:v>
                </c:pt>
                <c:pt idx="272">
                  <c:v>0.57226640000000006</c:v>
                </c:pt>
                <c:pt idx="273">
                  <c:v>0.57488190000000006</c:v>
                </c:pt>
                <c:pt idx="274">
                  <c:v>0.56824520000000001</c:v>
                </c:pt>
                <c:pt idx="275">
                  <c:v>0.56987699999999997</c:v>
                </c:pt>
                <c:pt idx="276">
                  <c:v>0.57335380000000002</c:v>
                </c:pt>
                <c:pt idx="277">
                  <c:v>0.56557820000000003</c:v>
                </c:pt>
                <c:pt idx="278">
                  <c:v>0.56855240000000007</c:v>
                </c:pt>
                <c:pt idx="279">
                  <c:v>0.564805</c:v>
                </c:pt>
                <c:pt idx="280">
                  <c:v>0.57465069999999996</c:v>
                </c:pt>
                <c:pt idx="281">
                  <c:v>0.57951720000000007</c:v>
                </c:pt>
                <c:pt idx="282">
                  <c:v>0.58448149999999999</c:v>
                </c:pt>
                <c:pt idx="283">
                  <c:v>0.58200839999999998</c:v>
                </c:pt>
                <c:pt idx="284">
                  <c:v>0.59756989999999999</c:v>
                </c:pt>
              </c:numCache>
            </c:numRef>
          </c:val>
          <c:smooth val="0"/>
          <c:extLst>
            <c:ext xmlns:c16="http://schemas.microsoft.com/office/drawing/2014/chart" uri="{C3380CC4-5D6E-409C-BE32-E72D297353CC}">
              <c16:uniqueId val="{00000000-B21C-4F0B-BDFB-41D4CBCB20AE}"/>
            </c:ext>
          </c:extLst>
        </c:ser>
        <c:dLbls>
          <c:showLegendKey val="0"/>
          <c:showVal val="0"/>
          <c:showCatName val="0"/>
          <c:showSerName val="0"/>
          <c:showPercent val="0"/>
          <c:showBubbleSize val="0"/>
        </c:dLbls>
        <c:smooth val="0"/>
        <c:axId val="1599294703"/>
        <c:axId val="909645824"/>
      </c:lineChart>
      <c:dateAx>
        <c:axId val="1599294703"/>
        <c:scaling>
          <c:orientation val="minMax"/>
        </c:scaling>
        <c:delete val="0"/>
        <c:axPos val="b"/>
        <c:numFmt formatCode="yyyy" sourceLinked="0"/>
        <c:majorTickMark val="none"/>
        <c:minorTickMark val="none"/>
        <c:tickLblPos val="nextTo"/>
        <c:spPr>
          <a:noFill/>
          <a:ln w="6350" cap="flat" cmpd="sng" algn="ctr">
            <a:solidFill>
              <a:srgbClr val="A8AFB5"/>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909645824"/>
        <c:crosses val="autoZero"/>
        <c:auto val="0"/>
        <c:lblOffset val="100"/>
        <c:baseTimeUnit val="months"/>
        <c:majorUnit val="10"/>
        <c:majorTimeUnit val="months"/>
      </c:dateAx>
      <c:valAx>
        <c:axId val="909645824"/>
        <c:scaling>
          <c:orientation val="minMax"/>
          <c:min val="0.35000000000000003"/>
        </c:scaling>
        <c:delete val="0"/>
        <c:axPos val="l"/>
        <c:numFmt formatCode="0%" sourceLinked="1"/>
        <c:majorTickMark val="none"/>
        <c:minorTickMark val="none"/>
        <c:tickLblPos val="nextTo"/>
        <c:spPr>
          <a:noFill/>
          <a:ln w="6350">
            <a:solidFill>
              <a:srgbClr val="A8AFB5"/>
            </a:solidFill>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159929470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870782976558054E-2"/>
          <c:y val="9.9567624895226761E-2"/>
          <c:w val="0.88379474402952696"/>
          <c:h val="0.81759244445383583"/>
        </c:manualLayout>
      </c:layout>
      <c:areaChart>
        <c:grouping val="standard"/>
        <c:varyColors val="0"/>
        <c:ser>
          <c:idx val="1"/>
          <c:order val="1"/>
          <c:tx>
            <c:strRef>
              <c:f>Sheet1!$C$1</c:f>
              <c:strCache>
                <c:ptCount val="1"/>
                <c:pt idx="0">
                  <c:v>Recession indicator</c:v>
                </c:pt>
              </c:strCache>
            </c:strRef>
          </c:tx>
          <c:spPr>
            <a:solidFill>
              <a:srgbClr val="2CD3AA"/>
            </a:solidFill>
            <a:ln>
              <a:noFill/>
            </a:ln>
            <a:effectLst/>
          </c:spPr>
          <c:cat>
            <c:numRef>
              <c:f>Sheet1!$A$2:$A$463</c:f>
              <c:numCache>
                <c:formatCode>mm/dd/yy;@</c:formatCode>
                <c:ptCount val="462"/>
                <c:pt idx="0">
                  <c:v>31443</c:v>
                </c:pt>
                <c:pt idx="1">
                  <c:v>31471</c:v>
                </c:pt>
                <c:pt idx="2">
                  <c:v>31502</c:v>
                </c:pt>
                <c:pt idx="3">
                  <c:v>31532</c:v>
                </c:pt>
                <c:pt idx="4">
                  <c:v>31563</c:v>
                </c:pt>
                <c:pt idx="5">
                  <c:v>31593</c:v>
                </c:pt>
                <c:pt idx="6">
                  <c:v>31624</c:v>
                </c:pt>
                <c:pt idx="7">
                  <c:v>31655</c:v>
                </c:pt>
                <c:pt idx="8">
                  <c:v>31685</c:v>
                </c:pt>
                <c:pt idx="9">
                  <c:v>31716</c:v>
                </c:pt>
                <c:pt idx="10">
                  <c:v>31746</c:v>
                </c:pt>
                <c:pt idx="11">
                  <c:v>31777</c:v>
                </c:pt>
                <c:pt idx="12">
                  <c:v>31808</c:v>
                </c:pt>
                <c:pt idx="13">
                  <c:v>31836</c:v>
                </c:pt>
                <c:pt idx="14">
                  <c:v>31867</c:v>
                </c:pt>
                <c:pt idx="15">
                  <c:v>31897</c:v>
                </c:pt>
                <c:pt idx="16">
                  <c:v>31928</c:v>
                </c:pt>
                <c:pt idx="17">
                  <c:v>31958</c:v>
                </c:pt>
                <c:pt idx="18">
                  <c:v>31989</c:v>
                </c:pt>
                <c:pt idx="19">
                  <c:v>32020</c:v>
                </c:pt>
                <c:pt idx="20">
                  <c:v>32050</c:v>
                </c:pt>
                <c:pt idx="21">
                  <c:v>32081</c:v>
                </c:pt>
                <c:pt idx="22">
                  <c:v>32111</c:v>
                </c:pt>
                <c:pt idx="23">
                  <c:v>32142</c:v>
                </c:pt>
                <c:pt idx="24">
                  <c:v>32173</c:v>
                </c:pt>
                <c:pt idx="25">
                  <c:v>32202</c:v>
                </c:pt>
                <c:pt idx="26">
                  <c:v>32233</c:v>
                </c:pt>
                <c:pt idx="27">
                  <c:v>32263</c:v>
                </c:pt>
                <c:pt idx="28">
                  <c:v>32294</c:v>
                </c:pt>
                <c:pt idx="29">
                  <c:v>32324</c:v>
                </c:pt>
                <c:pt idx="30">
                  <c:v>32355</c:v>
                </c:pt>
                <c:pt idx="31">
                  <c:v>32386</c:v>
                </c:pt>
                <c:pt idx="32">
                  <c:v>32416</c:v>
                </c:pt>
                <c:pt idx="33">
                  <c:v>32447</c:v>
                </c:pt>
                <c:pt idx="34">
                  <c:v>32477</c:v>
                </c:pt>
                <c:pt idx="35">
                  <c:v>32508</c:v>
                </c:pt>
                <c:pt idx="36">
                  <c:v>32539</c:v>
                </c:pt>
                <c:pt idx="37">
                  <c:v>32567</c:v>
                </c:pt>
                <c:pt idx="38">
                  <c:v>32598</c:v>
                </c:pt>
                <c:pt idx="39">
                  <c:v>32628</c:v>
                </c:pt>
                <c:pt idx="40">
                  <c:v>32659</c:v>
                </c:pt>
                <c:pt idx="41">
                  <c:v>32689</c:v>
                </c:pt>
                <c:pt idx="42">
                  <c:v>32720</c:v>
                </c:pt>
                <c:pt idx="43">
                  <c:v>32751</c:v>
                </c:pt>
                <c:pt idx="44">
                  <c:v>32781</c:v>
                </c:pt>
                <c:pt idx="45">
                  <c:v>32812</c:v>
                </c:pt>
                <c:pt idx="46">
                  <c:v>32842</c:v>
                </c:pt>
                <c:pt idx="47">
                  <c:v>32873</c:v>
                </c:pt>
                <c:pt idx="48">
                  <c:v>32904</c:v>
                </c:pt>
                <c:pt idx="49">
                  <c:v>32932</c:v>
                </c:pt>
                <c:pt idx="50">
                  <c:v>32963</c:v>
                </c:pt>
                <c:pt idx="51">
                  <c:v>32993</c:v>
                </c:pt>
                <c:pt idx="52">
                  <c:v>33024</c:v>
                </c:pt>
                <c:pt idx="53">
                  <c:v>33054</c:v>
                </c:pt>
                <c:pt idx="54">
                  <c:v>33085</c:v>
                </c:pt>
                <c:pt idx="55">
                  <c:v>33116</c:v>
                </c:pt>
                <c:pt idx="56">
                  <c:v>33146</c:v>
                </c:pt>
                <c:pt idx="57">
                  <c:v>33177</c:v>
                </c:pt>
                <c:pt idx="58">
                  <c:v>33207</c:v>
                </c:pt>
                <c:pt idx="59">
                  <c:v>33238</c:v>
                </c:pt>
                <c:pt idx="60">
                  <c:v>33269</c:v>
                </c:pt>
                <c:pt idx="61">
                  <c:v>33297</c:v>
                </c:pt>
                <c:pt idx="62">
                  <c:v>33328</c:v>
                </c:pt>
                <c:pt idx="63">
                  <c:v>33358</c:v>
                </c:pt>
                <c:pt idx="64">
                  <c:v>33389</c:v>
                </c:pt>
                <c:pt idx="65">
                  <c:v>33419</c:v>
                </c:pt>
                <c:pt idx="66">
                  <c:v>33450</c:v>
                </c:pt>
                <c:pt idx="67">
                  <c:v>33481</c:v>
                </c:pt>
                <c:pt idx="68">
                  <c:v>33511</c:v>
                </c:pt>
                <c:pt idx="69">
                  <c:v>33542</c:v>
                </c:pt>
                <c:pt idx="70">
                  <c:v>33572</c:v>
                </c:pt>
                <c:pt idx="71">
                  <c:v>33603</c:v>
                </c:pt>
                <c:pt idx="72">
                  <c:v>33634</c:v>
                </c:pt>
                <c:pt idx="73">
                  <c:v>33663</c:v>
                </c:pt>
                <c:pt idx="74">
                  <c:v>33694</c:v>
                </c:pt>
                <c:pt idx="75">
                  <c:v>33724</c:v>
                </c:pt>
                <c:pt idx="76">
                  <c:v>33755</c:v>
                </c:pt>
                <c:pt idx="77">
                  <c:v>33785</c:v>
                </c:pt>
                <c:pt idx="78">
                  <c:v>33816</c:v>
                </c:pt>
                <c:pt idx="79">
                  <c:v>33847</c:v>
                </c:pt>
                <c:pt idx="80">
                  <c:v>33877</c:v>
                </c:pt>
                <c:pt idx="81">
                  <c:v>33908</c:v>
                </c:pt>
                <c:pt idx="82">
                  <c:v>33938</c:v>
                </c:pt>
                <c:pt idx="83">
                  <c:v>33969</c:v>
                </c:pt>
                <c:pt idx="84">
                  <c:v>34000</c:v>
                </c:pt>
                <c:pt idx="85">
                  <c:v>34028</c:v>
                </c:pt>
                <c:pt idx="86">
                  <c:v>34059</c:v>
                </c:pt>
                <c:pt idx="87">
                  <c:v>34089</c:v>
                </c:pt>
                <c:pt idx="88">
                  <c:v>34120</c:v>
                </c:pt>
                <c:pt idx="89">
                  <c:v>34150</c:v>
                </c:pt>
                <c:pt idx="90">
                  <c:v>34181</c:v>
                </c:pt>
                <c:pt idx="91">
                  <c:v>34212</c:v>
                </c:pt>
                <c:pt idx="92">
                  <c:v>34242</c:v>
                </c:pt>
                <c:pt idx="93">
                  <c:v>34273</c:v>
                </c:pt>
                <c:pt idx="94">
                  <c:v>34303</c:v>
                </c:pt>
                <c:pt idx="95">
                  <c:v>34334</c:v>
                </c:pt>
                <c:pt idx="96">
                  <c:v>34365</c:v>
                </c:pt>
                <c:pt idx="97">
                  <c:v>34393</c:v>
                </c:pt>
                <c:pt idx="98">
                  <c:v>34424</c:v>
                </c:pt>
                <c:pt idx="99">
                  <c:v>34454</c:v>
                </c:pt>
                <c:pt idx="100">
                  <c:v>34485</c:v>
                </c:pt>
                <c:pt idx="101">
                  <c:v>34515</c:v>
                </c:pt>
                <c:pt idx="102">
                  <c:v>34546</c:v>
                </c:pt>
                <c:pt idx="103">
                  <c:v>34577</c:v>
                </c:pt>
                <c:pt idx="104">
                  <c:v>34607</c:v>
                </c:pt>
                <c:pt idx="105">
                  <c:v>34638</c:v>
                </c:pt>
                <c:pt idx="106">
                  <c:v>34668</c:v>
                </c:pt>
                <c:pt idx="107">
                  <c:v>34699</c:v>
                </c:pt>
                <c:pt idx="108">
                  <c:v>34730</c:v>
                </c:pt>
                <c:pt idx="109">
                  <c:v>34758</c:v>
                </c:pt>
                <c:pt idx="110">
                  <c:v>34789</c:v>
                </c:pt>
                <c:pt idx="111">
                  <c:v>34819</c:v>
                </c:pt>
                <c:pt idx="112">
                  <c:v>34850</c:v>
                </c:pt>
                <c:pt idx="113">
                  <c:v>34880</c:v>
                </c:pt>
                <c:pt idx="114">
                  <c:v>34911</c:v>
                </c:pt>
                <c:pt idx="115">
                  <c:v>34942</c:v>
                </c:pt>
                <c:pt idx="116">
                  <c:v>34972</c:v>
                </c:pt>
                <c:pt idx="117">
                  <c:v>35003</c:v>
                </c:pt>
                <c:pt idx="118">
                  <c:v>35033</c:v>
                </c:pt>
                <c:pt idx="119">
                  <c:v>35064</c:v>
                </c:pt>
                <c:pt idx="120">
                  <c:v>35095</c:v>
                </c:pt>
                <c:pt idx="121">
                  <c:v>35124</c:v>
                </c:pt>
                <c:pt idx="122">
                  <c:v>35155</c:v>
                </c:pt>
                <c:pt idx="123">
                  <c:v>35185</c:v>
                </c:pt>
                <c:pt idx="124">
                  <c:v>35216</c:v>
                </c:pt>
                <c:pt idx="125">
                  <c:v>35246</c:v>
                </c:pt>
                <c:pt idx="126">
                  <c:v>35277</c:v>
                </c:pt>
                <c:pt idx="127">
                  <c:v>35308</c:v>
                </c:pt>
                <c:pt idx="128">
                  <c:v>35338</c:v>
                </c:pt>
                <c:pt idx="129">
                  <c:v>35369</c:v>
                </c:pt>
                <c:pt idx="130">
                  <c:v>35399</c:v>
                </c:pt>
                <c:pt idx="131">
                  <c:v>35430</c:v>
                </c:pt>
                <c:pt idx="132">
                  <c:v>35461</c:v>
                </c:pt>
                <c:pt idx="133">
                  <c:v>35489</c:v>
                </c:pt>
                <c:pt idx="134">
                  <c:v>35520</c:v>
                </c:pt>
                <c:pt idx="135">
                  <c:v>35550</c:v>
                </c:pt>
                <c:pt idx="136">
                  <c:v>35581</c:v>
                </c:pt>
                <c:pt idx="137">
                  <c:v>35611</c:v>
                </c:pt>
                <c:pt idx="138">
                  <c:v>35642</c:v>
                </c:pt>
                <c:pt idx="139">
                  <c:v>35673</c:v>
                </c:pt>
                <c:pt idx="140">
                  <c:v>35703</c:v>
                </c:pt>
                <c:pt idx="141">
                  <c:v>35734</c:v>
                </c:pt>
                <c:pt idx="142">
                  <c:v>35764</c:v>
                </c:pt>
                <c:pt idx="143">
                  <c:v>35795</c:v>
                </c:pt>
                <c:pt idx="144">
                  <c:v>35826</c:v>
                </c:pt>
                <c:pt idx="145">
                  <c:v>35854</c:v>
                </c:pt>
                <c:pt idx="146">
                  <c:v>35885</c:v>
                </c:pt>
                <c:pt idx="147">
                  <c:v>35915</c:v>
                </c:pt>
                <c:pt idx="148">
                  <c:v>35946</c:v>
                </c:pt>
                <c:pt idx="149">
                  <c:v>35976</c:v>
                </c:pt>
                <c:pt idx="150">
                  <c:v>36007</c:v>
                </c:pt>
                <c:pt idx="151">
                  <c:v>36038</c:v>
                </c:pt>
                <c:pt idx="152">
                  <c:v>36068</c:v>
                </c:pt>
                <c:pt idx="153">
                  <c:v>36099</c:v>
                </c:pt>
                <c:pt idx="154">
                  <c:v>36129</c:v>
                </c:pt>
                <c:pt idx="155">
                  <c:v>36160</c:v>
                </c:pt>
                <c:pt idx="156">
                  <c:v>36191</c:v>
                </c:pt>
                <c:pt idx="157">
                  <c:v>36219</c:v>
                </c:pt>
                <c:pt idx="158">
                  <c:v>36250</c:v>
                </c:pt>
                <c:pt idx="159">
                  <c:v>36280</c:v>
                </c:pt>
                <c:pt idx="160">
                  <c:v>36311</c:v>
                </c:pt>
                <c:pt idx="161">
                  <c:v>36341</c:v>
                </c:pt>
                <c:pt idx="162">
                  <c:v>36372</c:v>
                </c:pt>
                <c:pt idx="163">
                  <c:v>36403</c:v>
                </c:pt>
                <c:pt idx="164">
                  <c:v>36433</c:v>
                </c:pt>
                <c:pt idx="165">
                  <c:v>36464</c:v>
                </c:pt>
                <c:pt idx="166">
                  <c:v>36494</c:v>
                </c:pt>
                <c:pt idx="167">
                  <c:v>36525</c:v>
                </c:pt>
                <c:pt idx="168">
                  <c:v>36556</c:v>
                </c:pt>
                <c:pt idx="169">
                  <c:v>36585</c:v>
                </c:pt>
                <c:pt idx="170">
                  <c:v>36616</c:v>
                </c:pt>
                <c:pt idx="171">
                  <c:v>36646</c:v>
                </c:pt>
                <c:pt idx="172">
                  <c:v>36677</c:v>
                </c:pt>
                <c:pt idx="173">
                  <c:v>36707</c:v>
                </c:pt>
                <c:pt idx="174">
                  <c:v>36738</c:v>
                </c:pt>
                <c:pt idx="175">
                  <c:v>36769</c:v>
                </c:pt>
                <c:pt idx="176">
                  <c:v>36799</c:v>
                </c:pt>
                <c:pt idx="177">
                  <c:v>36830</c:v>
                </c:pt>
                <c:pt idx="178">
                  <c:v>36860</c:v>
                </c:pt>
                <c:pt idx="179">
                  <c:v>36891</c:v>
                </c:pt>
                <c:pt idx="180">
                  <c:v>36922</c:v>
                </c:pt>
                <c:pt idx="181">
                  <c:v>36950</c:v>
                </c:pt>
                <c:pt idx="182">
                  <c:v>36981</c:v>
                </c:pt>
                <c:pt idx="183">
                  <c:v>37011</c:v>
                </c:pt>
                <c:pt idx="184">
                  <c:v>37042</c:v>
                </c:pt>
                <c:pt idx="185">
                  <c:v>37072</c:v>
                </c:pt>
                <c:pt idx="186">
                  <c:v>37103</c:v>
                </c:pt>
                <c:pt idx="187">
                  <c:v>37134</c:v>
                </c:pt>
                <c:pt idx="188">
                  <c:v>37164</c:v>
                </c:pt>
                <c:pt idx="189">
                  <c:v>37195</c:v>
                </c:pt>
                <c:pt idx="190">
                  <c:v>37225</c:v>
                </c:pt>
                <c:pt idx="191">
                  <c:v>37256</c:v>
                </c:pt>
                <c:pt idx="192">
                  <c:v>37287</c:v>
                </c:pt>
                <c:pt idx="193">
                  <c:v>37315</c:v>
                </c:pt>
                <c:pt idx="194">
                  <c:v>37346</c:v>
                </c:pt>
                <c:pt idx="195">
                  <c:v>37376</c:v>
                </c:pt>
                <c:pt idx="196">
                  <c:v>37407</c:v>
                </c:pt>
                <c:pt idx="197">
                  <c:v>37437</c:v>
                </c:pt>
                <c:pt idx="198">
                  <c:v>37468</c:v>
                </c:pt>
                <c:pt idx="199">
                  <c:v>37499</c:v>
                </c:pt>
                <c:pt idx="200">
                  <c:v>37529</c:v>
                </c:pt>
                <c:pt idx="201">
                  <c:v>37560</c:v>
                </c:pt>
                <c:pt idx="202">
                  <c:v>37590</c:v>
                </c:pt>
                <c:pt idx="203">
                  <c:v>37621</c:v>
                </c:pt>
                <c:pt idx="204">
                  <c:v>37652</c:v>
                </c:pt>
                <c:pt idx="205">
                  <c:v>37680</c:v>
                </c:pt>
                <c:pt idx="206">
                  <c:v>37711</c:v>
                </c:pt>
                <c:pt idx="207">
                  <c:v>37741</c:v>
                </c:pt>
                <c:pt idx="208">
                  <c:v>37772</c:v>
                </c:pt>
                <c:pt idx="209">
                  <c:v>37802</c:v>
                </c:pt>
                <c:pt idx="210">
                  <c:v>37833</c:v>
                </c:pt>
                <c:pt idx="211">
                  <c:v>37864</c:v>
                </c:pt>
                <c:pt idx="212">
                  <c:v>37894</c:v>
                </c:pt>
                <c:pt idx="213">
                  <c:v>37925</c:v>
                </c:pt>
                <c:pt idx="214">
                  <c:v>37955</c:v>
                </c:pt>
                <c:pt idx="215">
                  <c:v>37986</c:v>
                </c:pt>
                <c:pt idx="216">
                  <c:v>38017</c:v>
                </c:pt>
                <c:pt idx="217">
                  <c:v>38046</c:v>
                </c:pt>
                <c:pt idx="218">
                  <c:v>38077</c:v>
                </c:pt>
                <c:pt idx="219">
                  <c:v>38107</c:v>
                </c:pt>
                <c:pt idx="220">
                  <c:v>38138</c:v>
                </c:pt>
                <c:pt idx="221">
                  <c:v>38168</c:v>
                </c:pt>
                <c:pt idx="222">
                  <c:v>38199</c:v>
                </c:pt>
                <c:pt idx="223">
                  <c:v>38230</c:v>
                </c:pt>
                <c:pt idx="224">
                  <c:v>38260</c:v>
                </c:pt>
                <c:pt idx="225">
                  <c:v>38291</c:v>
                </c:pt>
                <c:pt idx="226">
                  <c:v>38321</c:v>
                </c:pt>
                <c:pt idx="227">
                  <c:v>38352</c:v>
                </c:pt>
                <c:pt idx="228">
                  <c:v>38383</c:v>
                </c:pt>
                <c:pt idx="229">
                  <c:v>38411</c:v>
                </c:pt>
                <c:pt idx="230">
                  <c:v>38442</c:v>
                </c:pt>
                <c:pt idx="231">
                  <c:v>38472</c:v>
                </c:pt>
                <c:pt idx="232">
                  <c:v>38503</c:v>
                </c:pt>
                <c:pt idx="233">
                  <c:v>38533</c:v>
                </c:pt>
                <c:pt idx="234">
                  <c:v>38564</c:v>
                </c:pt>
                <c:pt idx="235">
                  <c:v>38595</c:v>
                </c:pt>
                <c:pt idx="236">
                  <c:v>38625</c:v>
                </c:pt>
                <c:pt idx="237">
                  <c:v>38656</c:v>
                </c:pt>
                <c:pt idx="238">
                  <c:v>38686</c:v>
                </c:pt>
                <c:pt idx="239">
                  <c:v>38717</c:v>
                </c:pt>
                <c:pt idx="240">
                  <c:v>38748</c:v>
                </c:pt>
                <c:pt idx="241">
                  <c:v>38776</c:v>
                </c:pt>
                <c:pt idx="242">
                  <c:v>38807</c:v>
                </c:pt>
                <c:pt idx="243">
                  <c:v>38837</c:v>
                </c:pt>
                <c:pt idx="244">
                  <c:v>38868</c:v>
                </c:pt>
                <c:pt idx="245">
                  <c:v>38898</c:v>
                </c:pt>
                <c:pt idx="246">
                  <c:v>38929</c:v>
                </c:pt>
                <c:pt idx="247">
                  <c:v>38960</c:v>
                </c:pt>
                <c:pt idx="248">
                  <c:v>38990</c:v>
                </c:pt>
                <c:pt idx="249">
                  <c:v>39021</c:v>
                </c:pt>
                <c:pt idx="250">
                  <c:v>39051</c:v>
                </c:pt>
                <c:pt idx="251">
                  <c:v>39082</c:v>
                </c:pt>
                <c:pt idx="252">
                  <c:v>39113</c:v>
                </c:pt>
                <c:pt idx="253">
                  <c:v>39141</c:v>
                </c:pt>
                <c:pt idx="254">
                  <c:v>39172</c:v>
                </c:pt>
                <c:pt idx="255">
                  <c:v>39202</c:v>
                </c:pt>
                <c:pt idx="256">
                  <c:v>39233</c:v>
                </c:pt>
                <c:pt idx="257">
                  <c:v>39263</c:v>
                </c:pt>
                <c:pt idx="258">
                  <c:v>39294</c:v>
                </c:pt>
                <c:pt idx="259">
                  <c:v>39325</c:v>
                </c:pt>
                <c:pt idx="260">
                  <c:v>39355</c:v>
                </c:pt>
                <c:pt idx="261">
                  <c:v>39386</c:v>
                </c:pt>
                <c:pt idx="262">
                  <c:v>39416</c:v>
                </c:pt>
                <c:pt idx="263">
                  <c:v>39447</c:v>
                </c:pt>
                <c:pt idx="264">
                  <c:v>39478</c:v>
                </c:pt>
                <c:pt idx="265">
                  <c:v>39507</c:v>
                </c:pt>
                <c:pt idx="266">
                  <c:v>39538</c:v>
                </c:pt>
                <c:pt idx="267">
                  <c:v>39568</c:v>
                </c:pt>
                <c:pt idx="268">
                  <c:v>39599</c:v>
                </c:pt>
                <c:pt idx="269">
                  <c:v>39629</c:v>
                </c:pt>
                <c:pt idx="270">
                  <c:v>39660</c:v>
                </c:pt>
                <c:pt idx="271">
                  <c:v>39691</c:v>
                </c:pt>
                <c:pt idx="272">
                  <c:v>39721</c:v>
                </c:pt>
                <c:pt idx="273">
                  <c:v>39752</c:v>
                </c:pt>
                <c:pt idx="274">
                  <c:v>39782</c:v>
                </c:pt>
                <c:pt idx="275">
                  <c:v>39813</c:v>
                </c:pt>
                <c:pt idx="276">
                  <c:v>39844</c:v>
                </c:pt>
                <c:pt idx="277">
                  <c:v>39872</c:v>
                </c:pt>
                <c:pt idx="278">
                  <c:v>39903</c:v>
                </c:pt>
                <c:pt idx="279">
                  <c:v>39933</c:v>
                </c:pt>
                <c:pt idx="280">
                  <c:v>39964</c:v>
                </c:pt>
                <c:pt idx="281">
                  <c:v>39994</c:v>
                </c:pt>
                <c:pt idx="282">
                  <c:v>40025</c:v>
                </c:pt>
                <c:pt idx="283">
                  <c:v>40056</c:v>
                </c:pt>
                <c:pt idx="284">
                  <c:v>40086</c:v>
                </c:pt>
                <c:pt idx="285">
                  <c:v>40117</c:v>
                </c:pt>
                <c:pt idx="286">
                  <c:v>40147</c:v>
                </c:pt>
                <c:pt idx="287">
                  <c:v>40178</c:v>
                </c:pt>
                <c:pt idx="288">
                  <c:v>40209</c:v>
                </c:pt>
                <c:pt idx="289">
                  <c:v>40237</c:v>
                </c:pt>
                <c:pt idx="290">
                  <c:v>40268</c:v>
                </c:pt>
                <c:pt idx="291">
                  <c:v>40298</c:v>
                </c:pt>
                <c:pt idx="292">
                  <c:v>40329</c:v>
                </c:pt>
                <c:pt idx="293">
                  <c:v>40359</c:v>
                </c:pt>
                <c:pt idx="294">
                  <c:v>40390</c:v>
                </c:pt>
                <c:pt idx="295">
                  <c:v>40421</c:v>
                </c:pt>
                <c:pt idx="296">
                  <c:v>40451</c:v>
                </c:pt>
                <c:pt idx="297">
                  <c:v>40482</c:v>
                </c:pt>
                <c:pt idx="298">
                  <c:v>40512</c:v>
                </c:pt>
                <c:pt idx="299">
                  <c:v>40543</c:v>
                </c:pt>
                <c:pt idx="300">
                  <c:v>40574</c:v>
                </c:pt>
                <c:pt idx="301">
                  <c:v>40602</c:v>
                </c:pt>
                <c:pt idx="302">
                  <c:v>40633</c:v>
                </c:pt>
                <c:pt idx="303">
                  <c:v>40663</c:v>
                </c:pt>
                <c:pt idx="304">
                  <c:v>40694</c:v>
                </c:pt>
                <c:pt idx="305">
                  <c:v>40724</c:v>
                </c:pt>
                <c:pt idx="306">
                  <c:v>40755</c:v>
                </c:pt>
                <c:pt idx="307">
                  <c:v>40786</c:v>
                </c:pt>
                <c:pt idx="308">
                  <c:v>40816</c:v>
                </c:pt>
                <c:pt idx="309">
                  <c:v>40847</c:v>
                </c:pt>
                <c:pt idx="310">
                  <c:v>40877</c:v>
                </c:pt>
                <c:pt idx="311">
                  <c:v>40908</c:v>
                </c:pt>
                <c:pt idx="312">
                  <c:v>40939</c:v>
                </c:pt>
                <c:pt idx="313">
                  <c:v>40968</c:v>
                </c:pt>
                <c:pt idx="314">
                  <c:v>40999</c:v>
                </c:pt>
                <c:pt idx="315">
                  <c:v>41029</c:v>
                </c:pt>
                <c:pt idx="316">
                  <c:v>41060</c:v>
                </c:pt>
                <c:pt idx="317">
                  <c:v>41090</c:v>
                </c:pt>
                <c:pt idx="318">
                  <c:v>41121</c:v>
                </c:pt>
                <c:pt idx="319">
                  <c:v>41152</c:v>
                </c:pt>
                <c:pt idx="320">
                  <c:v>41182</c:v>
                </c:pt>
                <c:pt idx="321">
                  <c:v>41213</c:v>
                </c:pt>
                <c:pt idx="322">
                  <c:v>41243</c:v>
                </c:pt>
                <c:pt idx="323">
                  <c:v>41274</c:v>
                </c:pt>
                <c:pt idx="324">
                  <c:v>41305</c:v>
                </c:pt>
                <c:pt idx="325">
                  <c:v>41333</c:v>
                </c:pt>
                <c:pt idx="326">
                  <c:v>41364</c:v>
                </c:pt>
                <c:pt idx="327">
                  <c:v>41394</c:v>
                </c:pt>
                <c:pt idx="328">
                  <c:v>41425</c:v>
                </c:pt>
                <c:pt idx="329">
                  <c:v>41455</c:v>
                </c:pt>
                <c:pt idx="330">
                  <c:v>41486</c:v>
                </c:pt>
                <c:pt idx="331">
                  <c:v>41517</c:v>
                </c:pt>
                <c:pt idx="332">
                  <c:v>41547</c:v>
                </c:pt>
                <c:pt idx="333">
                  <c:v>41578</c:v>
                </c:pt>
                <c:pt idx="334">
                  <c:v>41608</c:v>
                </c:pt>
                <c:pt idx="335">
                  <c:v>41639</c:v>
                </c:pt>
                <c:pt idx="336">
                  <c:v>41670</c:v>
                </c:pt>
                <c:pt idx="337">
                  <c:v>41698</c:v>
                </c:pt>
                <c:pt idx="338">
                  <c:v>41729</c:v>
                </c:pt>
                <c:pt idx="339">
                  <c:v>41759</c:v>
                </c:pt>
                <c:pt idx="340">
                  <c:v>41790</c:v>
                </c:pt>
                <c:pt idx="341">
                  <c:v>41820</c:v>
                </c:pt>
                <c:pt idx="342">
                  <c:v>41851</c:v>
                </c:pt>
                <c:pt idx="343">
                  <c:v>41882</c:v>
                </c:pt>
                <c:pt idx="344">
                  <c:v>41912</c:v>
                </c:pt>
                <c:pt idx="345">
                  <c:v>41943</c:v>
                </c:pt>
                <c:pt idx="346">
                  <c:v>41973</c:v>
                </c:pt>
                <c:pt idx="347">
                  <c:v>42004</c:v>
                </c:pt>
                <c:pt idx="348">
                  <c:v>42035</c:v>
                </c:pt>
                <c:pt idx="349">
                  <c:v>42063</c:v>
                </c:pt>
                <c:pt idx="350">
                  <c:v>42094</c:v>
                </c:pt>
                <c:pt idx="351">
                  <c:v>42124</c:v>
                </c:pt>
                <c:pt idx="352">
                  <c:v>42155</c:v>
                </c:pt>
                <c:pt idx="353">
                  <c:v>42185</c:v>
                </c:pt>
                <c:pt idx="354">
                  <c:v>42216</c:v>
                </c:pt>
                <c:pt idx="355">
                  <c:v>42247</c:v>
                </c:pt>
                <c:pt idx="356">
                  <c:v>42277</c:v>
                </c:pt>
                <c:pt idx="357">
                  <c:v>42308</c:v>
                </c:pt>
                <c:pt idx="358">
                  <c:v>42338</c:v>
                </c:pt>
                <c:pt idx="359">
                  <c:v>42369</c:v>
                </c:pt>
                <c:pt idx="360">
                  <c:v>42400</c:v>
                </c:pt>
                <c:pt idx="361">
                  <c:v>42429</c:v>
                </c:pt>
                <c:pt idx="362">
                  <c:v>42460</c:v>
                </c:pt>
                <c:pt idx="363">
                  <c:v>42490</c:v>
                </c:pt>
                <c:pt idx="364">
                  <c:v>42521</c:v>
                </c:pt>
                <c:pt idx="365">
                  <c:v>42551</c:v>
                </c:pt>
                <c:pt idx="366">
                  <c:v>42582</c:v>
                </c:pt>
                <c:pt idx="367">
                  <c:v>42613</c:v>
                </c:pt>
                <c:pt idx="368">
                  <c:v>42643</c:v>
                </c:pt>
                <c:pt idx="369">
                  <c:v>42674</c:v>
                </c:pt>
                <c:pt idx="370">
                  <c:v>42704</c:v>
                </c:pt>
                <c:pt idx="371" formatCode="m/d/yy;@">
                  <c:v>42735</c:v>
                </c:pt>
                <c:pt idx="372" formatCode="m/d/yy;@">
                  <c:v>42766</c:v>
                </c:pt>
                <c:pt idx="373" formatCode="m/d/yy;@">
                  <c:v>42794</c:v>
                </c:pt>
                <c:pt idx="374" formatCode="m/d/yy;@">
                  <c:v>42825</c:v>
                </c:pt>
                <c:pt idx="375" formatCode="m/d/yy;@">
                  <c:v>42855</c:v>
                </c:pt>
                <c:pt idx="376" formatCode="m/d/yy;@">
                  <c:v>42886</c:v>
                </c:pt>
                <c:pt idx="377" formatCode="m/d/yy;@">
                  <c:v>42916</c:v>
                </c:pt>
                <c:pt idx="378" formatCode="m/d/yy;@">
                  <c:v>42947</c:v>
                </c:pt>
                <c:pt idx="379" formatCode="m/d/yy;@">
                  <c:v>42978</c:v>
                </c:pt>
                <c:pt idx="380" formatCode="m/d/yy;@">
                  <c:v>43008</c:v>
                </c:pt>
                <c:pt idx="381" formatCode="m/d/yy;@">
                  <c:v>43039</c:v>
                </c:pt>
                <c:pt idx="382" formatCode="m/d/yy;@">
                  <c:v>43069</c:v>
                </c:pt>
                <c:pt idx="383" formatCode="m/d/yy;@">
                  <c:v>43100</c:v>
                </c:pt>
                <c:pt idx="384" formatCode="m/d/yy;@">
                  <c:v>43131</c:v>
                </c:pt>
                <c:pt idx="385" formatCode="m/d/yy;@">
                  <c:v>43159</c:v>
                </c:pt>
                <c:pt idx="386" formatCode="m/d/yy;@">
                  <c:v>43190</c:v>
                </c:pt>
                <c:pt idx="387" formatCode="m/d/yy;@">
                  <c:v>43220</c:v>
                </c:pt>
                <c:pt idx="388" formatCode="m/d/yy;@">
                  <c:v>43251</c:v>
                </c:pt>
                <c:pt idx="389" formatCode="m/d/yy;@">
                  <c:v>43281</c:v>
                </c:pt>
                <c:pt idx="390" formatCode="m/d/yy;@">
                  <c:v>43312</c:v>
                </c:pt>
                <c:pt idx="391" formatCode="m/d/yy;@">
                  <c:v>43343</c:v>
                </c:pt>
                <c:pt idx="392" formatCode="m/d/yy;@">
                  <c:v>43373</c:v>
                </c:pt>
                <c:pt idx="393" formatCode="m/d/yy;@">
                  <c:v>43404</c:v>
                </c:pt>
                <c:pt idx="394" formatCode="m/d/yy;@">
                  <c:v>43434</c:v>
                </c:pt>
                <c:pt idx="395" formatCode="m/d/yy;@">
                  <c:v>43465</c:v>
                </c:pt>
                <c:pt idx="396" formatCode="m/d/yy;@">
                  <c:v>43496</c:v>
                </c:pt>
                <c:pt idx="397" formatCode="m/d/yy;@">
                  <c:v>43524</c:v>
                </c:pt>
                <c:pt idx="398" formatCode="m/d/yy;@">
                  <c:v>43555</c:v>
                </c:pt>
                <c:pt idx="399" formatCode="m/d/yy;@">
                  <c:v>43585</c:v>
                </c:pt>
                <c:pt idx="400" formatCode="m/d/yy;@">
                  <c:v>43616</c:v>
                </c:pt>
                <c:pt idx="401" formatCode="m/d/yy;@">
                  <c:v>43646</c:v>
                </c:pt>
                <c:pt idx="402" formatCode="m/d/yy;@">
                  <c:v>43677</c:v>
                </c:pt>
                <c:pt idx="403" formatCode="m/d/yy;@">
                  <c:v>43708</c:v>
                </c:pt>
                <c:pt idx="404" formatCode="m/d/yy;@">
                  <c:v>43738</c:v>
                </c:pt>
                <c:pt idx="405" formatCode="m/d/yy;@">
                  <c:v>43769</c:v>
                </c:pt>
                <c:pt idx="406" formatCode="m/d/yy;@">
                  <c:v>43799</c:v>
                </c:pt>
                <c:pt idx="407" formatCode="m/d/yy;@">
                  <c:v>43830</c:v>
                </c:pt>
                <c:pt idx="408" formatCode="m/d/yy;@">
                  <c:v>43861</c:v>
                </c:pt>
                <c:pt idx="409" formatCode="m/d/yy;@">
                  <c:v>43890</c:v>
                </c:pt>
                <c:pt idx="410" formatCode="m/d/yy;@">
                  <c:v>43921</c:v>
                </c:pt>
                <c:pt idx="411" formatCode="m/d/yy;@">
                  <c:v>43951</c:v>
                </c:pt>
                <c:pt idx="412" formatCode="m/d/yy;@">
                  <c:v>43982</c:v>
                </c:pt>
                <c:pt idx="413" formatCode="m/d/yy;@">
                  <c:v>44012</c:v>
                </c:pt>
                <c:pt idx="414" formatCode="m/d/yy;@">
                  <c:v>44043</c:v>
                </c:pt>
                <c:pt idx="415" formatCode="m/d/yy;@">
                  <c:v>44074</c:v>
                </c:pt>
                <c:pt idx="416" formatCode="m/d/yy;@">
                  <c:v>44104</c:v>
                </c:pt>
                <c:pt idx="417" formatCode="m/d/yy;@">
                  <c:v>44135</c:v>
                </c:pt>
                <c:pt idx="418" formatCode="m/d/yy;@">
                  <c:v>44165</c:v>
                </c:pt>
                <c:pt idx="419" formatCode="m/d/yy;@">
                  <c:v>44196</c:v>
                </c:pt>
                <c:pt idx="420" formatCode="m/d/yy;@">
                  <c:v>44227</c:v>
                </c:pt>
                <c:pt idx="421" formatCode="m/d/yy;@">
                  <c:v>44255</c:v>
                </c:pt>
                <c:pt idx="422" formatCode="m/d/yy;@">
                  <c:v>44286</c:v>
                </c:pt>
                <c:pt idx="423" formatCode="m/d/yy;@">
                  <c:v>44316</c:v>
                </c:pt>
                <c:pt idx="424" formatCode="m/d/yy;@">
                  <c:v>44347</c:v>
                </c:pt>
                <c:pt idx="425" formatCode="m/d/yy;@">
                  <c:v>44377</c:v>
                </c:pt>
                <c:pt idx="426" formatCode="m/d/yy;@">
                  <c:v>44408</c:v>
                </c:pt>
                <c:pt idx="427" formatCode="m/d/yy;@">
                  <c:v>44439</c:v>
                </c:pt>
                <c:pt idx="428" formatCode="m/d/yy;@">
                  <c:v>44469</c:v>
                </c:pt>
                <c:pt idx="429" formatCode="m/d/yy;@">
                  <c:v>44500</c:v>
                </c:pt>
                <c:pt idx="430" formatCode="m/d/yy;@">
                  <c:v>44530</c:v>
                </c:pt>
                <c:pt idx="431" formatCode="m/d/yy;@">
                  <c:v>44561</c:v>
                </c:pt>
                <c:pt idx="432" formatCode="m/d/yy;@">
                  <c:v>44592</c:v>
                </c:pt>
                <c:pt idx="433" formatCode="m/d/yy;@">
                  <c:v>44620</c:v>
                </c:pt>
                <c:pt idx="434" formatCode="m/d/yy;@">
                  <c:v>44651</c:v>
                </c:pt>
                <c:pt idx="435" formatCode="m/d/yy;@">
                  <c:v>44681</c:v>
                </c:pt>
                <c:pt idx="436" formatCode="m/d/yy;@">
                  <c:v>44712</c:v>
                </c:pt>
                <c:pt idx="437" formatCode="m/d/yy;@">
                  <c:v>44742</c:v>
                </c:pt>
                <c:pt idx="438" formatCode="m/d/yy;@">
                  <c:v>44773</c:v>
                </c:pt>
                <c:pt idx="439" formatCode="m/d/yy;@">
                  <c:v>44804</c:v>
                </c:pt>
                <c:pt idx="440" formatCode="m/d/yy;@">
                  <c:v>44834</c:v>
                </c:pt>
                <c:pt idx="441" formatCode="m/d/yy;@">
                  <c:v>44865</c:v>
                </c:pt>
                <c:pt idx="442" formatCode="m/d/yy;@">
                  <c:v>44895</c:v>
                </c:pt>
                <c:pt idx="443" formatCode="m/d/yy;@">
                  <c:v>44926</c:v>
                </c:pt>
                <c:pt idx="444" formatCode="m/d/yy;@">
                  <c:v>44957</c:v>
                </c:pt>
                <c:pt idx="445" formatCode="m/d/yy;@">
                  <c:v>44985</c:v>
                </c:pt>
                <c:pt idx="446" formatCode="m/d/yy;@">
                  <c:v>45016</c:v>
                </c:pt>
                <c:pt idx="447" formatCode="m/d/yy;@">
                  <c:v>45046</c:v>
                </c:pt>
                <c:pt idx="448" formatCode="m/d/yy;@">
                  <c:v>45077</c:v>
                </c:pt>
                <c:pt idx="449" formatCode="m/d/yy;@">
                  <c:v>45107</c:v>
                </c:pt>
                <c:pt idx="450" formatCode="m/d/yy;@">
                  <c:v>45138</c:v>
                </c:pt>
                <c:pt idx="451" formatCode="m/d/yy;@">
                  <c:v>45169</c:v>
                </c:pt>
                <c:pt idx="452" formatCode="m/d/yy;@">
                  <c:v>45199</c:v>
                </c:pt>
                <c:pt idx="453" formatCode="m/d/yyyy">
                  <c:v>45230</c:v>
                </c:pt>
                <c:pt idx="454" formatCode="m/d/yyyy">
                  <c:v>45260</c:v>
                </c:pt>
                <c:pt idx="455" formatCode="m/d/yyyy">
                  <c:v>45291</c:v>
                </c:pt>
                <c:pt idx="456" formatCode="m/d/yyyy">
                  <c:v>45322</c:v>
                </c:pt>
                <c:pt idx="457" formatCode="m/d/yyyy">
                  <c:v>45351</c:v>
                </c:pt>
                <c:pt idx="458" formatCode="m/d/yyyy">
                  <c:v>45382</c:v>
                </c:pt>
                <c:pt idx="459" formatCode="m/d/yyyy">
                  <c:v>45412</c:v>
                </c:pt>
                <c:pt idx="460" formatCode="m/d/yyyy">
                  <c:v>45443</c:v>
                </c:pt>
                <c:pt idx="461" formatCode="m/d/yyyy">
                  <c:v>45473</c:v>
                </c:pt>
              </c:numCache>
            </c:numRef>
          </c:cat>
          <c:val>
            <c:numRef>
              <c:f>Sheet1!$C$2:$C$463</c:f>
              <c:numCache>
                <c:formatCode>General</c:formatCode>
                <c:ptCount val="46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1</c:v>
                </c:pt>
                <c:pt idx="55">
                  <c:v>1</c:v>
                </c:pt>
                <c:pt idx="56">
                  <c:v>1</c:v>
                </c:pt>
                <c:pt idx="57">
                  <c:v>1</c:v>
                </c:pt>
                <c:pt idx="58">
                  <c:v>1</c:v>
                </c:pt>
                <c:pt idx="59">
                  <c:v>1</c:v>
                </c:pt>
                <c:pt idx="60">
                  <c:v>1</c:v>
                </c:pt>
                <c:pt idx="61">
                  <c:v>1</c:v>
                </c:pt>
                <c:pt idx="62">
                  <c:v>1</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1</c:v>
                </c:pt>
                <c:pt idx="183">
                  <c:v>1</c:v>
                </c:pt>
                <c:pt idx="184">
                  <c:v>1</c:v>
                </c:pt>
                <c:pt idx="185">
                  <c:v>1</c:v>
                </c:pt>
                <c:pt idx="186">
                  <c:v>1</c:v>
                </c:pt>
                <c:pt idx="187">
                  <c:v>1</c:v>
                </c:pt>
                <c:pt idx="188">
                  <c:v>1</c:v>
                </c:pt>
                <c:pt idx="189">
                  <c:v>1</c:v>
                </c:pt>
                <c:pt idx="190">
                  <c:v>1</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1</c:v>
                </c:pt>
                <c:pt idx="264">
                  <c:v>1</c:v>
                </c:pt>
                <c:pt idx="265">
                  <c:v>1</c:v>
                </c:pt>
                <c:pt idx="266">
                  <c:v>1</c:v>
                </c:pt>
                <c:pt idx="267">
                  <c:v>1</c:v>
                </c:pt>
                <c:pt idx="268">
                  <c:v>1</c:v>
                </c:pt>
                <c:pt idx="269">
                  <c:v>1</c:v>
                </c:pt>
                <c:pt idx="270">
                  <c:v>1</c:v>
                </c:pt>
                <c:pt idx="271">
                  <c:v>1</c:v>
                </c:pt>
                <c:pt idx="272">
                  <c:v>1</c:v>
                </c:pt>
                <c:pt idx="273">
                  <c:v>1</c:v>
                </c:pt>
                <c:pt idx="274">
                  <c:v>1</c:v>
                </c:pt>
                <c:pt idx="275">
                  <c:v>1</c:v>
                </c:pt>
                <c:pt idx="276">
                  <c:v>1</c:v>
                </c:pt>
                <c:pt idx="277">
                  <c:v>1</c:v>
                </c:pt>
                <c:pt idx="278">
                  <c:v>1</c:v>
                </c:pt>
                <c:pt idx="279">
                  <c:v>1</c:v>
                </c:pt>
                <c:pt idx="280">
                  <c:v>1</c:v>
                </c:pt>
                <c:pt idx="281">
                  <c:v>1</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1</c:v>
                </c:pt>
                <c:pt idx="410">
                  <c:v>1</c:v>
                </c:pt>
                <c:pt idx="411">
                  <c:v>1</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numCache>
            </c:numRef>
          </c:val>
          <c:extLst>
            <c:ext xmlns:c16="http://schemas.microsoft.com/office/drawing/2014/chart" uri="{C3380CC4-5D6E-409C-BE32-E72D297353CC}">
              <c16:uniqueId val="{00000001-ADF7-4DEA-96D7-CC6F94B9A350}"/>
            </c:ext>
          </c:extLst>
        </c:ser>
        <c:dLbls>
          <c:showLegendKey val="0"/>
          <c:showVal val="0"/>
          <c:showCatName val="0"/>
          <c:showSerName val="0"/>
          <c:showPercent val="0"/>
          <c:showBubbleSize val="0"/>
        </c:dLbls>
        <c:axId val="1529880831"/>
        <c:axId val="1018639951"/>
      </c:areaChart>
      <c:lineChart>
        <c:grouping val="standard"/>
        <c:varyColors val="0"/>
        <c:ser>
          <c:idx val="0"/>
          <c:order val="0"/>
          <c:tx>
            <c:strRef>
              <c:f>Sheet1!$B$1</c:f>
              <c:strCache>
                <c:ptCount val="1"/>
                <c:pt idx="0">
                  <c:v>J.P. Morgan 12 Month Default Rate</c:v>
                </c:pt>
              </c:strCache>
            </c:strRef>
          </c:tx>
          <c:spPr>
            <a:ln w="28575" cap="rnd">
              <a:solidFill>
                <a:srgbClr val="1499FF"/>
              </a:solidFill>
              <a:round/>
            </a:ln>
            <a:effectLst/>
          </c:spPr>
          <c:marker>
            <c:symbol val="none"/>
          </c:marker>
          <c:dLbls>
            <c:dLbl>
              <c:idx val="62"/>
              <c:layout>
                <c:manualLayout>
                  <c:x val="1.0220768601798855E-2"/>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DF7-4DEA-96D7-CC6F94B9A350}"/>
                </c:ext>
              </c:extLst>
            </c:dLbl>
            <c:dLbl>
              <c:idx val="192"/>
              <c:layout>
                <c:manualLayout>
                  <c:x val="2.2712819115107735E-3"/>
                  <c:y val="-2.91005291005290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DF7-4DEA-96D7-CC6F94B9A350}"/>
                </c:ext>
              </c:extLst>
            </c:dLbl>
            <c:dLbl>
              <c:idx val="286"/>
              <c:layout>
                <c:manualLayout>
                  <c:x val="2.3616578232522417E-2"/>
                  <c:y val="-2.1163991465813346E-2"/>
                </c:manualLayout>
              </c:layout>
              <c:showLegendKey val="0"/>
              <c:showVal val="1"/>
              <c:showCatName val="0"/>
              <c:showSerName val="0"/>
              <c:showPercent val="0"/>
              <c:showBubbleSize val="0"/>
              <c:extLst>
                <c:ext xmlns:c15="http://schemas.microsoft.com/office/drawing/2012/chart" uri="{CE6537A1-D6FC-4f65-9D91-7224C49458BB}">
                  <c15:layout>
                    <c:manualLayout>
                      <c:w val="9.0285215677185421E-2"/>
                      <c:h val="5.4232863629219863E-2"/>
                    </c:manualLayout>
                  </c15:layout>
                </c:ext>
                <c:ext xmlns:c16="http://schemas.microsoft.com/office/drawing/2014/chart" uri="{C3380CC4-5D6E-409C-BE32-E72D297353CC}">
                  <c16:uniqueId val="{00000005-ADF7-4DEA-96D7-CC6F94B9A350}"/>
                </c:ext>
              </c:extLst>
            </c:dLbl>
            <c:dLbl>
              <c:idx val="417"/>
              <c:layout>
                <c:manualLayout>
                  <c:x val="0"/>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DF7-4DEA-96D7-CC6F94B9A350}"/>
                </c:ext>
              </c:extLst>
            </c:dLbl>
            <c:dLbl>
              <c:idx val="461"/>
              <c:layout>
                <c:manualLayout>
                  <c:x val="-1.612286148427141E-2"/>
                  <c:y val="-8.80129598958234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E5-4E45-B508-CE8C4B2CA950}"/>
                </c:ext>
              </c:extLst>
            </c:dLbl>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Sheet1!$A$2:$A$463</c:f>
              <c:numCache>
                <c:formatCode>mm/dd/yy;@</c:formatCode>
                <c:ptCount val="462"/>
                <c:pt idx="0">
                  <c:v>31443</c:v>
                </c:pt>
                <c:pt idx="1">
                  <c:v>31471</c:v>
                </c:pt>
                <c:pt idx="2">
                  <c:v>31502</c:v>
                </c:pt>
                <c:pt idx="3">
                  <c:v>31532</c:v>
                </c:pt>
                <c:pt idx="4">
                  <c:v>31563</c:v>
                </c:pt>
                <c:pt idx="5">
                  <c:v>31593</c:v>
                </c:pt>
                <c:pt idx="6">
                  <c:v>31624</c:v>
                </c:pt>
                <c:pt idx="7">
                  <c:v>31655</c:v>
                </c:pt>
                <c:pt idx="8">
                  <c:v>31685</c:v>
                </c:pt>
                <c:pt idx="9">
                  <c:v>31716</c:v>
                </c:pt>
                <c:pt idx="10">
                  <c:v>31746</c:v>
                </c:pt>
                <c:pt idx="11">
                  <c:v>31777</c:v>
                </c:pt>
                <c:pt idx="12">
                  <c:v>31808</c:v>
                </c:pt>
                <c:pt idx="13">
                  <c:v>31836</c:v>
                </c:pt>
                <c:pt idx="14">
                  <c:v>31867</c:v>
                </c:pt>
                <c:pt idx="15">
                  <c:v>31897</c:v>
                </c:pt>
                <c:pt idx="16">
                  <c:v>31928</c:v>
                </c:pt>
                <c:pt idx="17">
                  <c:v>31958</c:v>
                </c:pt>
                <c:pt idx="18">
                  <c:v>31989</c:v>
                </c:pt>
                <c:pt idx="19">
                  <c:v>32020</c:v>
                </c:pt>
                <c:pt idx="20">
                  <c:v>32050</c:v>
                </c:pt>
                <c:pt idx="21">
                  <c:v>32081</c:v>
                </c:pt>
                <c:pt idx="22">
                  <c:v>32111</c:v>
                </c:pt>
                <c:pt idx="23">
                  <c:v>32142</c:v>
                </c:pt>
                <c:pt idx="24">
                  <c:v>32173</c:v>
                </c:pt>
                <c:pt idx="25">
                  <c:v>32202</c:v>
                </c:pt>
                <c:pt idx="26">
                  <c:v>32233</c:v>
                </c:pt>
                <c:pt idx="27">
                  <c:v>32263</c:v>
                </c:pt>
                <c:pt idx="28">
                  <c:v>32294</c:v>
                </c:pt>
                <c:pt idx="29">
                  <c:v>32324</c:v>
                </c:pt>
                <c:pt idx="30">
                  <c:v>32355</c:v>
                </c:pt>
                <c:pt idx="31">
                  <c:v>32386</c:v>
                </c:pt>
                <c:pt idx="32">
                  <c:v>32416</c:v>
                </c:pt>
                <c:pt idx="33">
                  <c:v>32447</c:v>
                </c:pt>
                <c:pt idx="34">
                  <c:v>32477</c:v>
                </c:pt>
                <c:pt idx="35">
                  <c:v>32508</c:v>
                </c:pt>
                <c:pt idx="36">
                  <c:v>32539</c:v>
                </c:pt>
                <c:pt idx="37">
                  <c:v>32567</c:v>
                </c:pt>
                <c:pt idx="38">
                  <c:v>32598</c:v>
                </c:pt>
                <c:pt idx="39">
                  <c:v>32628</c:v>
                </c:pt>
                <c:pt idx="40">
                  <c:v>32659</c:v>
                </c:pt>
                <c:pt idx="41">
                  <c:v>32689</c:v>
                </c:pt>
                <c:pt idx="42">
                  <c:v>32720</c:v>
                </c:pt>
                <c:pt idx="43">
                  <c:v>32751</c:v>
                </c:pt>
                <c:pt idx="44">
                  <c:v>32781</c:v>
                </c:pt>
                <c:pt idx="45">
                  <c:v>32812</c:v>
                </c:pt>
                <c:pt idx="46">
                  <c:v>32842</c:v>
                </c:pt>
                <c:pt idx="47">
                  <c:v>32873</c:v>
                </c:pt>
                <c:pt idx="48">
                  <c:v>32904</c:v>
                </c:pt>
                <c:pt idx="49">
                  <c:v>32932</c:v>
                </c:pt>
                <c:pt idx="50">
                  <c:v>32963</c:v>
                </c:pt>
                <c:pt idx="51">
                  <c:v>32993</c:v>
                </c:pt>
                <c:pt idx="52">
                  <c:v>33024</c:v>
                </c:pt>
                <c:pt idx="53">
                  <c:v>33054</c:v>
                </c:pt>
                <c:pt idx="54">
                  <c:v>33085</c:v>
                </c:pt>
                <c:pt idx="55">
                  <c:v>33116</c:v>
                </c:pt>
                <c:pt idx="56">
                  <c:v>33146</c:v>
                </c:pt>
                <c:pt idx="57">
                  <c:v>33177</c:v>
                </c:pt>
                <c:pt idx="58">
                  <c:v>33207</c:v>
                </c:pt>
                <c:pt idx="59">
                  <c:v>33238</c:v>
                </c:pt>
                <c:pt idx="60">
                  <c:v>33269</c:v>
                </c:pt>
                <c:pt idx="61">
                  <c:v>33297</c:v>
                </c:pt>
                <c:pt idx="62">
                  <c:v>33328</c:v>
                </c:pt>
                <c:pt idx="63">
                  <c:v>33358</c:v>
                </c:pt>
                <c:pt idx="64">
                  <c:v>33389</c:v>
                </c:pt>
                <c:pt idx="65">
                  <c:v>33419</c:v>
                </c:pt>
                <c:pt idx="66">
                  <c:v>33450</c:v>
                </c:pt>
                <c:pt idx="67">
                  <c:v>33481</c:v>
                </c:pt>
                <c:pt idx="68">
                  <c:v>33511</c:v>
                </c:pt>
                <c:pt idx="69">
                  <c:v>33542</c:v>
                </c:pt>
                <c:pt idx="70">
                  <c:v>33572</c:v>
                </c:pt>
                <c:pt idx="71">
                  <c:v>33603</c:v>
                </c:pt>
                <c:pt idx="72">
                  <c:v>33634</c:v>
                </c:pt>
                <c:pt idx="73">
                  <c:v>33663</c:v>
                </c:pt>
                <c:pt idx="74">
                  <c:v>33694</c:v>
                </c:pt>
                <c:pt idx="75">
                  <c:v>33724</c:v>
                </c:pt>
                <c:pt idx="76">
                  <c:v>33755</c:v>
                </c:pt>
                <c:pt idx="77">
                  <c:v>33785</c:v>
                </c:pt>
                <c:pt idx="78">
                  <c:v>33816</c:v>
                </c:pt>
                <c:pt idx="79">
                  <c:v>33847</c:v>
                </c:pt>
                <c:pt idx="80">
                  <c:v>33877</c:v>
                </c:pt>
                <c:pt idx="81">
                  <c:v>33908</c:v>
                </c:pt>
                <c:pt idx="82">
                  <c:v>33938</c:v>
                </c:pt>
                <c:pt idx="83">
                  <c:v>33969</c:v>
                </c:pt>
                <c:pt idx="84">
                  <c:v>34000</c:v>
                </c:pt>
                <c:pt idx="85">
                  <c:v>34028</c:v>
                </c:pt>
                <c:pt idx="86">
                  <c:v>34059</c:v>
                </c:pt>
                <c:pt idx="87">
                  <c:v>34089</c:v>
                </c:pt>
                <c:pt idx="88">
                  <c:v>34120</c:v>
                </c:pt>
                <c:pt idx="89">
                  <c:v>34150</c:v>
                </c:pt>
                <c:pt idx="90">
                  <c:v>34181</c:v>
                </c:pt>
                <c:pt idx="91">
                  <c:v>34212</c:v>
                </c:pt>
                <c:pt idx="92">
                  <c:v>34242</c:v>
                </c:pt>
                <c:pt idx="93">
                  <c:v>34273</c:v>
                </c:pt>
                <c:pt idx="94">
                  <c:v>34303</c:v>
                </c:pt>
                <c:pt idx="95">
                  <c:v>34334</c:v>
                </c:pt>
                <c:pt idx="96">
                  <c:v>34365</c:v>
                </c:pt>
                <c:pt idx="97">
                  <c:v>34393</c:v>
                </c:pt>
                <c:pt idx="98">
                  <c:v>34424</c:v>
                </c:pt>
                <c:pt idx="99">
                  <c:v>34454</c:v>
                </c:pt>
                <c:pt idx="100">
                  <c:v>34485</c:v>
                </c:pt>
                <c:pt idx="101">
                  <c:v>34515</c:v>
                </c:pt>
                <c:pt idx="102">
                  <c:v>34546</c:v>
                </c:pt>
                <c:pt idx="103">
                  <c:v>34577</c:v>
                </c:pt>
                <c:pt idx="104">
                  <c:v>34607</c:v>
                </c:pt>
                <c:pt idx="105">
                  <c:v>34638</c:v>
                </c:pt>
                <c:pt idx="106">
                  <c:v>34668</c:v>
                </c:pt>
                <c:pt idx="107">
                  <c:v>34699</c:v>
                </c:pt>
                <c:pt idx="108">
                  <c:v>34730</c:v>
                </c:pt>
                <c:pt idx="109">
                  <c:v>34758</c:v>
                </c:pt>
                <c:pt idx="110">
                  <c:v>34789</c:v>
                </c:pt>
                <c:pt idx="111">
                  <c:v>34819</c:v>
                </c:pt>
                <c:pt idx="112">
                  <c:v>34850</c:v>
                </c:pt>
                <c:pt idx="113">
                  <c:v>34880</c:v>
                </c:pt>
                <c:pt idx="114">
                  <c:v>34911</c:v>
                </c:pt>
                <c:pt idx="115">
                  <c:v>34942</c:v>
                </c:pt>
                <c:pt idx="116">
                  <c:v>34972</c:v>
                </c:pt>
                <c:pt idx="117">
                  <c:v>35003</c:v>
                </c:pt>
                <c:pt idx="118">
                  <c:v>35033</c:v>
                </c:pt>
                <c:pt idx="119">
                  <c:v>35064</c:v>
                </c:pt>
                <c:pt idx="120">
                  <c:v>35095</c:v>
                </c:pt>
                <c:pt idx="121">
                  <c:v>35124</c:v>
                </c:pt>
                <c:pt idx="122">
                  <c:v>35155</c:v>
                </c:pt>
                <c:pt idx="123">
                  <c:v>35185</c:v>
                </c:pt>
                <c:pt idx="124">
                  <c:v>35216</c:v>
                </c:pt>
                <c:pt idx="125">
                  <c:v>35246</c:v>
                </c:pt>
                <c:pt idx="126">
                  <c:v>35277</c:v>
                </c:pt>
                <c:pt idx="127">
                  <c:v>35308</c:v>
                </c:pt>
                <c:pt idx="128">
                  <c:v>35338</c:v>
                </c:pt>
                <c:pt idx="129">
                  <c:v>35369</c:v>
                </c:pt>
                <c:pt idx="130">
                  <c:v>35399</c:v>
                </c:pt>
                <c:pt idx="131">
                  <c:v>35430</c:v>
                </c:pt>
                <c:pt idx="132">
                  <c:v>35461</c:v>
                </c:pt>
                <c:pt idx="133">
                  <c:v>35489</c:v>
                </c:pt>
                <c:pt idx="134">
                  <c:v>35520</c:v>
                </c:pt>
                <c:pt idx="135">
                  <c:v>35550</c:v>
                </c:pt>
                <c:pt idx="136">
                  <c:v>35581</c:v>
                </c:pt>
                <c:pt idx="137">
                  <c:v>35611</c:v>
                </c:pt>
                <c:pt idx="138">
                  <c:v>35642</c:v>
                </c:pt>
                <c:pt idx="139">
                  <c:v>35673</c:v>
                </c:pt>
                <c:pt idx="140">
                  <c:v>35703</c:v>
                </c:pt>
                <c:pt idx="141">
                  <c:v>35734</c:v>
                </c:pt>
                <c:pt idx="142">
                  <c:v>35764</c:v>
                </c:pt>
                <c:pt idx="143">
                  <c:v>35795</c:v>
                </c:pt>
                <c:pt idx="144">
                  <c:v>35826</c:v>
                </c:pt>
                <c:pt idx="145">
                  <c:v>35854</c:v>
                </c:pt>
                <c:pt idx="146">
                  <c:v>35885</c:v>
                </c:pt>
                <c:pt idx="147">
                  <c:v>35915</c:v>
                </c:pt>
                <c:pt idx="148">
                  <c:v>35946</c:v>
                </c:pt>
                <c:pt idx="149">
                  <c:v>35976</c:v>
                </c:pt>
                <c:pt idx="150">
                  <c:v>36007</c:v>
                </c:pt>
                <c:pt idx="151">
                  <c:v>36038</c:v>
                </c:pt>
                <c:pt idx="152">
                  <c:v>36068</c:v>
                </c:pt>
                <c:pt idx="153">
                  <c:v>36099</c:v>
                </c:pt>
                <c:pt idx="154">
                  <c:v>36129</c:v>
                </c:pt>
                <c:pt idx="155">
                  <c:v>36160</c:v>
                </c:pt>
                <c:pt idx="156">
                  <c:v>36191</c:v>
                </c:pt>
                <c:pt idx="157">
                  <c:v>36219</c:v>
                </c:pt>
                <c:pt idx="158">
                  <c:v>36250</c:v>
                </c:pt>
                <c:pt idx="159">
                  <c:v>36280</c:v>
                </c:pt>
                <c:pt idx="160">
                  <c:v>36311</c:v>
                </c:pt>
                <c:pt idx="161">
                  <c:v>36341</c:v>
                </c:pt>
                <c:pt idx="162">
                  <c:v>36372</c:v>
                </c:pt>
                <c:pt idx="163">
                  <c:v>36403</c:v>
                </c:pt>
                <c:pt idx="164">
                  <c:v>36433</c:v>
                </c:pt>
                <c:pt idx="165">
                  <c:v>36464</c:v>
                </c:pt>
                <c:pt idx="166">
                  <c:v>36494</c:v>
                </c:pt>
                <c:pt idx="167">
                  <c:v>36525</c:v>
                </c:pt>
                <c:pt idx="168">
                  <c:v>36556</c:v>
                </c:pt>
                <c:pt idx="169">
                  <c:v>36585</c:v>
                </c:pt>
                <c:pt idx="170">
                  <c:v>36616</c:v>
                </c:pt>
                <c:pt idx="171">
                  <c:v>36646</c:v>
                </c:pt>
                <c:pt idx="172">
                  <c:v>36677</c:v>
                </c:pt>
                <c:pt idx="173">
                  <c:v>36707</c:v>
                </c:pt>
                <c:pt idx="174">
                  <c:v>36738</c:v>
                </c:pt>
                <c:pt idx="175">
                  <c:v>36769</c:v>
                </c:pt>
                <c:pt idx="176">
                  <c:v>36799</c:v>
                </c:pt>
                <c:pt idx="177">
                  <c:v>36830</c:v>
                </c:pt>
                <c:pt idx="178">
                  <c:v>36860</c:v>
                </c:pt>
                <c:pt idx="179">
                  <c:v>36891</c:v>
                </c:pt>
                <c:pt idx="180">
                  <c:v>36922</c:v>
                </c:pt>
                <c:pt idx="181">
                  <c:v>36950</c:v>
                </c:pt>
                <c:pt idx="182">
                  <c:v>36981</c:v>
                </c:pt>
                <c:pt idx="183">
                  <c:v>37011</c:v>
                </c:pt>
                <c:pt idx="184">
                  <c:v>37042</c:v>
                </c:pt>
                <c:pt idx="185">
                  <c:v>37072</c:v>
                </c:pt>
                <c:pt idx="186">
                  <c:v>37103</c:v>
                </c:pt>
                <c:pt idx="187">
                  <c:v>37134</c:v>
                </c:pt>
                <c:pt idx="188">
                  <c:v>37164</c:v>
                </c:pt>
                <c:pt idx="189">
                  <c:v>37195</c:v>
                </c:pt>
                <c:pt idx="190">
                  <c:v>37225</c:v>
                </c:pt>
                <c:pt idx="191">
                  <c:v>37256</c:v>
                </c:pt>
                <c:pt idx="192">
                  <c:v>37287</c:v>
                </c:pt>
                <c:pt idx="193">
                  <c:v>37315</c:v>
                </c:pt>
                <c:pt idx="194">
                  <c:v>37346</c:v>
                </c:pt>
                <c:pt idx="195">
                  <c:v>37376</c:v>
                </c:pt>
                <c:pt idx="196">
                  <c:v>37407</c:v>
                </c:pt>
                <c:pt idx="197">
                  <c:v>37437</c:v>
                </c:pt>
                <c:pt idx="198">
                  <c:v>37468</c:v>
                </c:pt>
                <c:pt idx="199">
                  <c:v>37499</c:v>
                </c:pt>
                <c:pt idx="200">
                  <c:v>37529</c:v>
                </c:pt>
                <c:pt idx="201">
                  <c:v>37560</c:v>
                </c:pt>
                <c:pt idx="202">
                  <c:v>37590</c:v>
                </c:pt>
                <c:pt idx="203">
                  <c:v>37621</c:v>
                </c:pt>
                <c:pt idx="204">
                  <c:v>37652</c:v>
                </c:pt>
                <c:pt idx="205">
                  <c:v>37680</c:v>
                </c:pt>
                <c:pt idx="206">
                  <c:v>37711</c:v>
                </c:pt>
                <c:pt idx="207">
                  <c:v>37741</c:v>
                </c:pt>
                <c:pt idx="208">
                  <c:v>37772</c:v>
                </c:pt>
                <c:pt idx="209">
                  <c:v>37802</c:v>
                </c:pt>
                <c:pt idx="210">
                  <c:v>37833</c:v>
                </c:pt>
                <c:pt idx="211">
                  <c:v>37864</c:v>
                </c:pt>
                <c:pt idx="212">
                  <c:v>37894</c:v>
                </c:pt>
                <c:pt idx="213">
                  <c:v>37925</c:v>
                </c:pt>
                <c:pt idx="214">
                  <c:v>37955</c:v>
                </c:pt>
                <c:pt idx="215">
                  <c:v>37986</c:v>
                </c:pt>
                <c:pt idx="216">
                  <c:v>38017</c:v>
                </c:pt>
                <c:pt idx="217">
                  <c:v>38046</c:v>
                </c:pt>
                <c:pt idx="218">
                  <c:v>38077</c:v>
                </c:pt>
                <c:pt idx="219">
                  <c:v>38107</c:v>
                </c:pt>
                <c:pt idx="220">
                  <c:v>38138</c:v>
                </c:pt>
                <c:pt idx="221">
                  <c:v>38168</c:v>
                </c:pt>
                <c:pt idx="222">
                  <c:v>38199</c:v>
                </c:pt>
                <c:pt idx="223">
                  <c:v>38230</c:v>
                </c:pt>
                <c:pt idx="224">
                  <c:v>38260</c:v>
                </c:pt>
                <c:pt idx="225">
                  <c:v>38291</c:v>
                </c:pt>
                <c:pt idx="226">
                  <c:v>38321</c:v>
                </c:pt>
                <c:pt idx="227">
                  <c:v>38352</c:v>
                </c:pt>
                <c:pt idx="228">
                  <c:v>38383</c:v>
                </c:pt>
                <c:pt idx="229">
                  <c:v>38411</c:v>
                </c:pt>
                <c:pt idx="230">
                  <c:v>38442</c:v>
                </c:pt>
                <c:pt idx="231">
                  <c:v>38472</c:v>
                </c:pt>
                <c:pt idx="232">
                  <c:v>38503</c:v>
                </c:pt>
                <c:pt idx="233">
                  <c:v>38533</c:v>
                </c:pt>
                <c:pt idx="234">
                  <c:v>38564</c:v>
                </c:pt>
                <c:pt idx="235">
                  <c:v>38595</c:v>
                </c:pt>
                <c:pt idx="236">
                  <c:v>38625</c:v>
                </c:pt>
                <c:pt idx="237">
                  <c:v>38656</c:v>
                </c:pt>
                <c:pt idx="238">
                  <c:v>38686</c:v>
                </c:pt>
                <c:pt idx="239">
                  <c:v>38717</c:v>
                </c:pt>
                <c:pt idx="240">
                  <c:v>38748</c:v>
                </c:pt>
                <c:pt idx="241">
                  <c:v>38776</c:v>
                </c:pt>
                <c:pt idx="242">
                  <c:v>38807</c:v>
                </c:pt>
                <c:pt idx="243">
                  <c:v>38837</c:v>
                </c:pt>
                <c:pt idx="244">
                  <c:v>38868</c:v>
                </c:pt>
                <c:pt idx="245">
                  <c:v>38898</c:v>
                </c:pt>
                <c:pt idx="246">
                  <c:v>38929</c:v>
                </c:pt>
                <c:pt idx="247">
                  <c:v>38960</c:v>
                </c:pt>
                <c:pt idx="248">
                  <c:v>38990</c:v>
                </c:pt>
                <c:pt idx="249">
                  <c:v>39021</c:v>
                </c:pt>
                <c:pt idx="250">
                  <c:v>39051</c:v>
                </c:pt>
                <c:pt idx="251">
                  <c:v>39082</c:v>
                </c:pt>
                <c:pt idx="252">
                  <c:v>39113</c:v>
                </c:pt>
                <c:pt idx="253">
                  <c:v>39141</c:v>
                </c:pt>
                <c:pt idx="254">
                  <c:v>39172</c:v>
                </c:pt>
                <c:pt idx="255">
                  <c:v>39202</c:v>
                </c:pt>
                <c:pt idx="256">
                  <c:v>39233</c:v>
                </c:pt>
                <c:pt idx="257">
                  <c:v>39263</c:v>
                </c:pt>
                <c:pt idx="258">
                  <c:v>39294</c:v>
                </c:pt>
                <c:pt idx="259">
                  <c:v>39325</c:v>
                </c:pt>
                <c:pt idx="260">
                  <c:v>39355</c:v>
                </c:pt>
                <c:pt idx="261">
                  <c:v>39386</c:v>
                </c:pt>
                <c:pt idx="262">
                  <c:v>39416</c:v>
                </c:pt>
                <c:pt idx="263">
                  <c:v>39447</c:v>
                </c:pt>
                <c:pt idx="264">
                  <c:v>39478</c:v>
                </c:pt>
                <c:pt idx="265">
                  <c:v>39507</c:v>
                </c:pt>
                <c:pt idx="266">
                  <c:v>39538</c:v>
                </c:pt>
                <c:pt idx="267">
                  <c:v>39568</c:v>
                </c:pt>
                <c:pt idx="268">
                  <c:v>39599</c:v>
                </c:pt>
                <c:pt idx="269">
                  <c:v>39629</c:v>
                </c:pt>
                <c:pt idx="270">
                  <c:v>39660</c:v>
                </c:pt>
                <c:pt idx="271">
                  <c:v>39691</c:v>
                </c:pt>
                <c:pt idx="272">
                  <c:v>39721</c:v>
                </c:pt>
                <c:pt idx="273">
                  <c:v>39752</c:v>
                </c:pt>
                <c:pt idx="274">
                  <c:v>39782</c:v>
                </c:pt>
                <c:pt idx="275">
                  <c:v>39813</c:v>
                </c:pt>
                <c:pt idx="276">
                  <c:v>39844</c:v>
                </c:pt>
                <c:pt idx="277">
                  <c:v>39872</c:v>
                </c:pt>
                <c:pt idx="278">
                  <c:v>39903</c:v>
                </c:pt>
                <c:pt idx="279">
                  <c:v>39933</c:v>
                </c:pt>
                <c:pt idx="280">
                  <c:v>39964</c:v>
                </c:pt>
                <c:pt idx="281">
                  <c:v>39994</c:v>
                </c:pt>
                <c:pt idx="282">
                  <c:v>40025</c:v>
                </c:pt>
                <c:pt idx="283">
                  <c:v>40056</c:v>
                </c:pt>
                <c:pt idx="284">
                  <c:v>40086</c:v>
                </c:pt>
                <c:pt idx="285">
                  <c:v>40117</c:v>
                </c:pt>
                <c:pt idx="286">
                  <c:v>40147</c:v>
                </c:pt>
                <c:pt idx="287">
                  <c:v>40178</c:v>
                </c:pt>
                <c:pt idx="288">
                  <c:v>40209</c:v>
                </c:pt>
                <c:pt idx="289">
                  <c:v>40237</c:v>
                </c:pt>
                <c:pt idx="290">
                  <c:v>40268</c:v>
                </c:pt>
                <c:pt idx="291">
                  <c:v>40298</c:v>
                </c:pt>
                <c:pt idx="292">
                  <c:v>40329</c:v>
                </c:pt>
                <c:pt idx="293">
                  <c:v>40359</c:v>
                </c:pt>
                <c:pt idx="294">
                  <c:v>40390</c:v>
                </c:pt>
                <c:pt idx="295">
                  <c:v>40421</c:v>
                </c:pt>
                <c:pt idx="296">
                  <c:v>40451</c:v>
                </c:pt>
                <c:pt idx="297">
                  <c:v>40482</c:v>
                </c:pt>
                <c:pt idx="298">
                  <c:v>40512</c:v>
                </c:pt>
                <c:pt idx="299">
                  <c:v>40543</c:v>
                </c:pt>
                <c:pt idx="300">
                  <c:v>40574</c:v>
                </c:pt>
                <c:pt idx="301">
                  <c:v>40602</c:v>
                </c:pt>
                <c:pt idx="302">
                  <c:v>40633</c:v>
                </c:pt>
                <c:pt idx="303">
                  <c:v>40663</c:v>
                </c:pt>
                <c:pt idx="304">
                  <c:v>40694</c:v>
                </c:pt>
                <c:pt idx="305">
                  <c:v>40724</c:v>
                </c:pt>
                <c:pt idx="306">
                  <c:v>40755</c:v>
                </c:pt>
                <c:pt idx="307">
                  <c:v>40786</c:v>
                </c:pt>
                <c:pt idx="308">
                  <c:v>40816</c:v>
                </c:pt>
                <c:pt idx="309">
                  <c:v>40847</c:v>
                </c:pt>
                <c:pt idx="310">
                  <c:v>40877</c:v>
                </c:pt>
                <c:pt idx="311">
                  <c:v>40908</c:v>
                </c:pt>
                <c:pt idx="312">
                  <c:v>40939</c:v>
                </c:pt>
                <c:pt idx="313">
                  <c:v>40968</c:v>
                </c:pt>
                <c:pt idx="314">
                  <c:v>40999</c:v>
                </c:pt>
                <c:pt idx="315">
                  <c:v>41029</c:v>
                </c:pt>
                <c:pt idx="316">
                  <c:v>41060</c:v>
                </c:pt>
                <c:pt idx="317">
                  <c:v>41090</c:v>
                </c:pt>
                <c:pt idx="318">
                  <c:v>41121</c:v>
                </c:pt>
                <c:pt idx="319">
                  <c:v>41152</c:v>
                </c:pt>
                <c:pt idx="320">
                  <c:v>41182</c:v>
                </c:pt>
                <c:pt idx="321">
                  <c:v>41213</c:v>
                </c:pt>
                <c:pt idx="322">
                  <c:v>41243</c:v>
                </c:pt>
                <c:pt idx="323">
                  <c:v>41274</c:v>
                </c:pt>
                <c:pt idx="324">
                  <c:v>41305</c:v>
                </c:pt>
                <c:pt idx="325">
                  <c:v>41333</c:v>
                </c:pt>
                <c:pt idx="326">
                  <c:v>41364</c:v>
                </c:pt>
                <c:pt idx="327">
                  <c:v>41394</c:v>
                </c:pt>
                <c:pt idx="328">
                  <c:v>41425</c:v>
                </c:pt>
                <c:pt idx="329">
                  <c:v>41455</c:v>
                </c:pt>
                <c:pt idx="330">
                  <c:v>41486</c:v>
                </c:pt>
                <c:pt idx="331">
                  <c:v>41517</c:v>
                </c:pt>
                <c:pt idx="332">
                  <c:v>41547</c:v>
                </c:pt>
                <c:pt idx="333">
                  <c:v>41578</c:v>
                </c:pt>
                <c:pt idx="334">
                  <c:v>41608</c:v>
                </c:pt>
                <c:pt idx="335">
                  <c:v>41639</c:v>
                </c:pt>
                <c:pt idx="336">
                  <c:v>41670</c:v>
                </c:pt>
                <c:pt idx="337">
                  <c:v>41698</c:v>
                </c:pt>
                <c:pt idx="338">
                  <c:v>41729</c:v>
                </c:pt>
                <c:pt idx="339">
                  <c:v>41759</c:v>
                </c:pt>
                <c:pt idx="340">
                  <c:v>41790</c:v>
                </c:pt>
                <c:pt idx="341">
                  <c:v>41820</c:v>
                </c:pt>
                <c:pt idx="342">
                  <c:v>41851</c:v>
                </c:pt>
                <c:pt idx="343">
                  <c:v>41882</c:v>
                </c:pt>
                <c:pt idx="344">
                  <c:v>41912</c:v>
                </c:pt>
                <c:pt idx="345">
                  <c:v>41943</c:v>
                </c:pt>
                <c:pt idx="346">
                  <c:v>41973</c:v>
                </c:pt>
                <c:pt idx="347">
                  <c:v>42004</c:v>
                </c:pt>
                <c:pt idx="348">
                  <c:v>42035</c:v>
                </c:pt>
                <c:pt idx="349">
                  <c:v>42063</c:v>
                </c:pt>
                <c:pt idx="350">
                  <c:v>42094</c:v>
                </c:pt>
                <c:pt idx="351">
                  <c:v>42124</c:v>
                </c:pt>
                <c:pt idx="352">
                  <c:v>42155</c:v>
                </c:pt>
                <c:pt idx="353">
                  <c:v>42185</c:v>
                </c:pt>
                <c:pt idx="354">
                  <c:v>42216</c:v>
                </c:pt>
                <c:pt idx="355">
                  <c:v>42247</c:v>
                </c:pt>
                <c:pt idx="356">
                  <c:v>42277</c:v>
                </c:pt>
                <c:pt idx="357">
                  <c:v>42308</c:v>
                </c:pt>
                <c:pt idx="358">
                  <c:v>42338</c:v>
                </c:pt>
                <c:pt idx="359">
                  <c:v>42369</c:v>
                </c:pt>
                <c:pt idx="360">
                  <c:v>42400</c:v>
                </c:pt>
                <c:pt idx="361">
                  <c:v>42429</c:v>
                </c:pt>
                <c:pt idx="362">
                  <c:v>42460</c:v>
                </c:pt>
                <c:pt idx="363">
                  <c:v>42490</c:v>
                </c:pt>
                <c:pt idx="364">
                  <c:v>42521</c:v>
                </c:pt>
                <c:pt idx="365">
                  <c:v>42551</c:v>
                </c:pt>
                <c:pt idx="366">
                  <c:v>42582</c:v>
                </c:pt>
                <c:pt idx="367">
                  <c:v>42613</c:v>
                </c:pt>
                <c:pt idx="368">
                  <c:v>42643</c:v>
                </c:pt>
                <c:pt idx="369">
                  <c:v>42674</c:v>
                </c:pt>
                <c:pt idx="370">
                  <c:v>42704</c:v>
                </c:pt>
                <c:pt idx="371" formatCode="m/d/yy;@">
                  <c:v>42735</c:v>
                </c:pt>
                <c:pt idx="372" formatCode="m/d/yy;@">
                  <c:v>42766</c:v>
                </c:pt>
                <c:pt idx="373" formatCode="m/d/yy;@">
                  <c:v>42794</c:v>
                </c:pt>
                <c:pt idx="374" formatCode="m/d/yy;@">
                  <c:v>42825</c:v>
                </c:pt>
                <c:pt idx="375" formatCode="m/d/yy;@">
                  <c:v>42855</c:v>
                </c:pt>
                <c:pt idx="376" formatCode="m/d/yy;@">
                  <c:v>42886</c:v>
                </c:pt>
                <c:pt idx="377" formatCode="m/d/yy;@">
                  <c:v>42916</c:v>
                </c:pt>
                <c:pt idx="378" formatCode="m/d/yy;@">
                  <c:v>42947</c:v>
                </c:pt>
                <c:pt idx="379" formatCode="m/d/yy;@">
                  <c:v>42978</c:v>
                </c:pt>
                <c:pt idx="380" formatCode="m/d/yy;@">
                  <c:v>43008</c:v>
                </c:pt>
                <c:pt idx="381" formatCode="m/d/yy;@">
                  <c:v>43039</c:v>
                </c:pt>
                <c:pt idx="382" formatCode="m/d/yy;@">
                  <c:v>43069</c:v>
                </c:pt>
                <c:pt idx="383" formatCode="m/d/yy;@">
                  <c:v>43100</c:v>
                </c:pt>
                <c:pt idx="384" formatCode="m/d/yy;@">
                  <c:v>43131</c:v>
                </c:pt>
                <c:pt idx="385" formatCode="m/d/yy;@">
                  <c:v>43159</c:v>
                </c:pt>
                <c:pt idx="386" formatCode="m/d/yy;@">
                  <c:v>43190</c:v>
                </c:pt>
                <c:pt idx="387" formatCode="m/d/yy;@">
                  <c:v>43220</c:v>
                </c:pt>
                <c:pt idx="388" formatCode="m/d/yy;@">
                  <c:v>43251</c:v>
                </c:pt>
                <c:pt idx="389" formatCode="m/d/yy;@">
                  <c:v>43281</c:v>
                </c:pt>
                <c:pt idx="390" formatCode="m/d/yy;@">
                  <c:v>43312</c:v>
                </c:pt>
                <c:pt idx="391" formatCode="m/d/yy;@">
                  <c:v>43343</c:v>
                </c:pt>
                <c:pt idx="392" formatCode="m/d/yy;@">
                  <c:v>43373</c:v>
                </c:pt>
                <c:pt idx="393" formatCode="m/d/yy;@">
                  <c:v>43404</c:v>
                </c:pt>
                <c:pt idx="394" formatCode="m/d/yy;@">
                  <c:v>43434</c:v>
                </c:pt>
                <c:pt idx="395" formatCode="m/d/yy;@">
                  <c:v>43465</c:v>
                </c:pt>
                <c:pt idx="396" formatCode="m/d/yy;@">
                  <c:v>43496</c:v>
                </c:pt>
                <c:pt idx="397" formatCode="m/d/yy;@">
                  <c:v>43524</c:v>
                </c:pt>
                <c:pt idx="398" formatCode="m/d/yy;@">
                  <c:v>43555</c:v>
                </c:pt>
                <c:pt idx="399" formatCode="m/d/yy;@">
                  <c:v>43585</c:v>
                </c:pt>
                <c:pt idx="400" formatCode="m/d/yy;@">
                  <c:v>43616</c:v>
                </c:pt>
                <c:pt idx="401" formatCode="m/d/yy;@">
                  <c:v>43646</c:v>
                </c:pt>
                <c:pt idx="402" formatCode="m/d/yy;@">
                  <c:v>43677</c:v>
                </c:pt>
                <c:pt idx="403" formatCode="m/d/yy;@">
                  <c:v>43708</c:v>
                </c:pt>
                <c:pt idx="404" formatCode="m/d/yy;@">
                  <c:v>43738</c:v>
                </c:pt>
                <c:pt idx="405" formatCode="m/d/yy;@">
                  <c:v>43769</c:v>
                </c:pt>
                <c:pt idx="406" formatCode="m/d/yy;@">
                  <c:v>43799</c:v>
                </c:pt>
                <c:pt idx="407" formatCode="m/d/yy;@">
                  <c:v>43830</c:v>
                </c:pt>
                <c:pt idx="408" formatCode="m/d/yy;@">
                  <c:v>43861</c:v>
                </c:pt>
                <c:pt idx="409" formatCode="m/d/yy;@">
                  <c:v>43890</c:v>
                </c:pt>
                <c:pt idx="410" formatCode="m/d/yy;@">
                  <c:v>43921</c:v>
                </c:pt>
                <c:pt idx="411" formatCode="m/d/yy;@">
                  <c:v>43951</c:v>
                </c:pt>
                <c:pt idx="412" formatCode="m/d/yy;@">
                  <c:v>43982</c:v>
                </c:pt>
                <c:pt idx="413" formatCode="m/d/yy;@">
                  <c:v>44012</c:v>
                </c:pt>
                <c:pt idx="414" formatCode="m/d/yy;@">
                  <c:v>44043</c:v>
                </c:pt>
                <c:pt idx="415" formatCode="m/d/yy;@">
                  <c:v>44074</c:v>
                </c:pt>
                <c:pt idx="416" formatCode="m/d/yy;@">
                  <c:v>44104</c:v>
                </c:pt>
                <c:pt idx="417" formatCode="m/d/yy;@">
                  <c:v>44135</c:v>
                </c:pt>
                <c:pt idx="418" formatCode="m/d/yy;@">
                  <c:v>44165</c:v>
                </c:pt>
                <c:pt idx="419" formatCode="m/d/yy;@">
                  <c:v>44196</c:v>
                </c:pt>
                <c:pt idx="420" formatCode="m/d/yy;@">
                  <c:v>44227</c:v>
                </c:pt>
                <c:pt idx="421" formatCode="m/d/yy;@">
                  <c:v>44255</c:v>
                </c:pt>
                <c:pt idx="422" formatCode="m/d/yy;@">
                  <c:v>44286</c:v>
                </c:pt>
                <c:pt idx="423" formatCode="m/d/yy;@">
                  <c:v>44316</c:v>
                </c:pt>
                <c:pt idx="424" formatCode="m/d/yy;@">
                  <c:v>44347</c:v>
                </c:pt>
                <c:pt idx="425" formatCode="m/d/yy;@">
                  <c:v>44377</c:v>
                </c:pt>
                <c:pt idx="426" formatCode="m/d/yy;@">
                  <c:v>44408</c:v>
                </c:pt>
                <c:pt idx="427" formatCode="m/d/yy;@">
                  <c:v>44439</c:v>
                </c:pt>
                <c:pt idx="428" formatCode="m/d/yy;@">
                  <c:v>44469</c:v>
                </c:pt>
                <c:pt idx="429" formatCode="m/d/yy;@">
                  <c:v>44500</c:v>
                </c:pt>
                <c:pt idx="430" formatCode="m/d/yy;@">
                  <c:v>44530</c:v>
                </c:pt>
                <c:pt idx="431" formatCode="m/d/yy;@">
                  <c:v>44561</c:v>
                </c:pt>
                <c:pt idx="432" formatCode="m/d/yy;@">
                  <c:v>44592</c:v>
                </c:pt>
                <c:pt idx="433" formatCode="m/d/yy;@">
                  <c:v>44620</c:v>
                </c:pt>
                <c:pt idx="434" formatCode="m/d/yy;@">
                  <c:v>44651</c:v>
                </c:pt>
                <c:pt idx="435" formatCode="m/d/yy;@">
                  <c:v>44681</c:v>
                </c:pt>
                <c:pt idx="436" formatCode="m/d/yy;@">
                  <c:v>44712</c:v>
                </c:pt>
                <c:pt idx="437" formatCode="m/d/yy;@">
                  <c:v>44742</c:v>
                </c:pt>
                <c:pt idx="438" formatCode="m/d/yy;@">
                  <c:v>44773</c:v>
                </c:pt>
                <c:pt idx="439" formatCode="m/d/yy;@">
                  <c:v>44804</c:v>
                </c:pt>
                <c:pt idx="440" formatCode="m/d/yy;@">
                  <c:v>44834</c:v>
                </c:pt>
                <c:pt idx="441" formatCode="m/d/yy;@">
                  <c:v>44865</c:v>
                </c:pt>
                <c:pt idx="442" formatCode="m/d/yy;@">
                  <c:v>44895</c:v>
                </c:pt>
                <c:pt idx="443" formatCode="m/d/yy;@">
                  <c:v>44926</c:v>
                </c:pt>
                <c:pt idx="444" formatCode="m/d/yy;@">
                  <c:v>44957</c:v>
                </c:pt>
                <c:pt idx="445" formatCode="m/d/yy;@">
                  <c:v>44985</c:v>
                </c:pt>
                <c:pt idx="446" formatCode="m/d/yy;@">
                  <c:v>45016</c:v>
                </c:pt>
                <c:pt idx="447" formatCode="m/d/yy;@">
                  <c:v>45046</c:v>
                </c:pt>
                <c:pt idx="448" formatCode="m/d/yy;@">
                  <c:v>45077</c:v>
                </c:pt>
                <c:pt idx="449" formatCode="m/d/yy;@">
                  <c:v>45107</c:v>
                </c:pt>
                <c:pt idx="450" formatCode="m/d/yy;@">
                  <c:v>45138</c:v>
                </c:pt>
                <c:pt idx="451" formatCode="m/d/yy;@">
                  <c:v>45169</c:v>
                </c:pt>
                <c:pt idx="452" formatCode="m/d/yy;@">
                  <c:v>45199</c:v>
                </c:pt>
                <c:pt idx="453" formatCode="m/d/yyyy">
                  <c:v>45230</c:v>
                </c:pt>
                <c:pt idx="454" formatCode="m/d/yyyy">
                  <c:v>45260</c:v>
                </c:pt>
                <c:pt idx="455" formatCode="m/d/yyyy">
                  <c:v>45291</c:v>
                </c:pt>
                <c:pt idx="456" formatCode="m/d/yyyy">
                  <c:v>45322</c:v>
                </c:pt>
                <c:pt idx="457" formatCode="m/d/yyyy">
                  <c:v>45351</c:v>
                </c:pt>
                <c:pt idx="458" formatCode="m/d/yyyy">
                  <c:v>45382</c:v>
                </c:pt>
                <c:pt idx="459" formatCode="m/d/yyyy">
                  <c:v>45412</c:v>
                </c:pt>
                <c:pt idx="460" formatCode="m/d/yyyy">
                  <c:v>45443</c:v>
                </c:pt>
                <c:pt idx="461" formatCode="m/d/yyyy">
                  <c:v>45473</c:v>
                </c:pt>
              </c:numCache>
            </c:numRef>
          </c:cat>
          <c:val>
            <c:numRef>
              <c:f>Sheet1!$B$2:$B$463</c:f>
              <c:numCache>
                <c:formatCode>0.00%</c:formatCode>
                <c:ptCount val="462"/>
                <c:pt idx="0">
                  <c:v>3.7320550457394283E-2</c:v>
                </c:pt>
                <c:pt idx="1">
                  <c:v>3.7719418388864487E-2</c:v>
                </c:pt>
                <c:pt idx="2">
                  <c:v>2.5373613786984994E-2</c:v>
                </c:pt>
                <c:pt idx="3">
                  <c:v>2.5515016387878269E-2</c:v>
                </c:pt>
                <c:pt idx="4">
                  <c:v>2.528024474774684E-2</c:v>
                </c:pt>
                <c:pt idx="5">
                  <c:v>2.4925630378670186E-2</c:v>
                </c:pt>
                <c:pt idx="6">
                  <c:v>4.8733267321840225E-2</c:v>
                </c:pt>
                <c:pt idx="7">
                  <c:v>3.8929925261694268E-2</c:v>
                </c:pt>
                <c:pt idx="8">
                  <c:v>3.8673910377735703E-2</c:v>
                </c:pt>
                <c:pt idx="9">
                  <c:v>3.8401148449885264E-2</c:v>
                </c:pt>
                <c:pt idx="10">
                  <c:v>3.5984199432928521E-2</c:v>
                </c:pt>
                <c:pt idx="11">
                  <c:v>3.4770786067102696E-2</c:v>
                </c:pt>
                <c:pt idx="12">
                  <c:v>3.6321902849640895E-2</c:v>
                </c:pt>
                <c:pt idx="13">
                  <c:v>3.4279003781691242E-2</c:v>
                </c:pt>
                <c:pt idx="14">
                  <c:v>3.2860330053951121E-2</c:v>
                </c:pt>
                <c:pt idx="15">
                  <c:v>8.4299897361420448E-2</c:v>
                </c:pt>
                <c:pt idx="16">
                  <c:v>8.2218268176835932E-2</c:v>
                </c:pt>
                <c:pt idx="17">
                  <c:v>8.0161078917145176E-2</c:v>
                </c:pt>
                <c:pt idx="18">
                  <c:v>6.5653399765533388E-2</c:v>
                </c:pt>
                <c:pt idx="19">
                  <c:v>6.3892628568244694E-2</c:v>
                </c:pt>
                <c:pt idx="20">
                  <c:v>6.1979451675436149E-2</c:v>
                </c:pt>
                <c:pt idx="21">
                  <c:v>6.1068289167638234E-2</c:v>
                </c:pt>
                <c:pt idx="22">
                  <c:v>5.9711051009928101E-2</c:v>
                </c:pt>
                <c:pt idx="23">
                  <c:v>6.8733489903247819E-2</c:v>
                </c:pt>
                <c:pt idx="24">
                  <c:v>6.5238726630585442E-2</c:v>
                </c:pt>
                <c:pt idx="25">
                  <c:v>6.657881686912577E-2</c:v>
                </c:pt>
                <c:pt idx="26">
                  <c:v>6.7020914679671501E-2</c:v>
                </c:pt>
                <c:pt idx="27">
                  <c:v>3.1249485476694389E-2</c:v>
                </c:pt>
                <c:pt idx="28">
                  <c:v>3.0341547134664474E-2</c:v>
                </c:pt>
                <c:pt idx="29">
                  <c:v>3.5274348007574063E-2</c:v>
                </c:pt>
                <c:pt idx="30">
                  <c:v>3.191362899728379E-2</c:v>
                </c:pt>
                <c:pt idx="31">
                  <c:v>3.6800723009281881E-2</c:v>
                </c:pt>
                <c:pt idx="32">
                  <c:v>3.6184950743110823E-2</c:v>
                </c:pt>
                <c:pt idx="33">
                  <c:v>3.6880137680843528E-2</c:v>
                </c:pt>
                <c:pt idx="34">
                  <c:v>3.706212740688733E-2</c:v>
                </c:pt>
                <c:pt idx="35">
                  <c:v>2.798501170181214E-2</c:v>
                </c:pt>
                <c:pt idx="36">
                  <c:v>2.80448381250838E-2</c:v>
                </c:pt>
                <c:pt idx="37">
                  <c:v>2.5351724137931034E-2</c:v>
                </c:pt>
                <c:pt idx="38">
                  <c:v>3.1405598229536126E-2</c:v>
                </c:pt>
                <c:pt idx="39">
                  <c:v>3.5211890772647324E-2</c:v>
                </c:pt>
                <c:pt idx="40">
                  <c:v>3.6679279846580995E-2</c:v>
                </c:pt>
                <c:pt idx="41">
                  <c:v>4.3202454408278031E-2</c:v>
                </c:pt>
                <c:pt idx="42">
                  <c:v>5.0517235102631737E-2</c:v>
                </c:pt>
                <c:pt idx="43">
                  <c:v>5.4337339902466954E-2</c:v>
                </c:pt>
                <c:pt idx="44">
                  <c:v>6.5635244983293511E-2</c:v>
                </c:pt>
                <c:pt idx="45">
                  <c:v>6.4685584590827711E-2</c:v>
                </c:pt>
                <c:pt idx="46">
                  <c:v>6.3263014754539437E-2</c:v>
                </c:pt>
                <c:pt idx="47">
                  <c:v>7.1999622198470142E-2</c:v>
                </c:pt>
                <c:pt idx="48">
                  <c:v>9.0602504485372187E-2</c:v>
                </c:pt>
                <c:pt idx="49">
                  <c:v>9.667178861433165E-2</c:v>
                </c:pt>
                <c:pt idx="50">
                  <c:v>9.2479237320428315E-2</c:v>
                </c:pt>
                <c:pt idx="51">
                  <c:v>8.9804056469968904E-2</c:v>
                </c:pt>
                <c:pt idx="52">
                  <c:v>8.9567627483923468E-2</c:v>
                </c:pt>
                <c:pt idx="53">
                  <c:v>8.9307227558134292E-2</c:v>
                </c:pt>
                <c:pt idx="54">
                  <c:v>9.0277480692998943E-2</c:v>
                </c:pt>
                <c:pt idx="55">
                  <c:v>8.9563562894155554E-2</c:v>
                </c:pt>
                <c:pt idx="56">
                  <c:v>8.1265169664922962E-2</c:v>
                </c:pt>
                <c:pt idx="57">
                  <c:v>8.8165300605544811E-2</c:v>
                </c:pt>
                <c:pt idx="58">
                  <c:v>9.4222281744660255E-2</c:v>
                </c:pt>
                <c:pt idx="59">
                  <c:v>0.10888535109727825</c:v>
                </c:pt>
                <c:pt idx="60">
                  <c:v>0.11769968331864769</c:v>
                </c:pt>
                <c:pt idx="61">
                  <c:v>0.13351949962970788</c:v>
                </c:pt>
                <c:pt idx="62">
                  <c:v>0.14447137653372669</c:v>
                </c:pt>
                <c:pt idx="63">
                  <c:v>0.14056472544447393</c:v>
                </c:pt>
                <c:pt idx="64">
                  <c:v>0.14341748637041868</c:v>
                </c:pt>
                <c:pt idx="65">
                  <c:v>0.14358074426994161</c:v>
                </c:pt>
                <c:pt idx="66">
                  <c:v>0.14419656117542334</c:v>
                </c:pt>
                <c:pt idx="67">
                  <c:v>0.13817572181236262</c:v>
                </c:pt>
                <c:pt idx="68">
                  <c:v>0.13785517105199044</c:v>
                </c:pt>
                <c:pt idx="69">
                  <c:v>0.13369236220676092</c:v>
                </c:pt>
                <c:pt idx="70">
                  <c:v>0.13235218982704175</c:v>
                </c:pt>
                <c:pt idx="71">
                  <c:v>0.11543475375318395</c:v>
                </c:pt>
                <c:pt idx="72">
                  <c:v>0.10231698698701551</c:v>
                </c:pt>
                <c:pt idx="73">
                  <c:v>8.4230329168180101E-2</c:v>
                </c:pt>
                <c:pt idx="74">
                  <c:v>7.3813057328580123E-2</c:v>
                </c:pt>
                <c:pt idx="75">
                  <c:v>7.609053203625224E-2</c:v>
                </c:pt>
                <c:pt idx="76">
                  <c:v>7.4623035103401278E-2</c:v>
                </c:pt>
                <c:pt idx="77">
                  <c:v>6.4359705417470228E-2</c:v>
                </c:pt>
                <c:pt idx="78">
                  <c:v>5.471815339779941E-2</c:v>
                </c:pt>
                <c:pt idx="79">
                  <c:v>5.7510892258821084E-2</c:v>
                </c:pt>
                <c:pt idx="80">
                  <c:v>5.6584287076676898E-2</c:v>
                </c:pt>
                <c:pt idx="81">
                  <c:v>5.3877784734079046E-2</c:v>
                </c:pt>
                <c:pt idx="82">
                  <c:v>5.0692030405747678E-2</c:v>
                </c:pt>
                <c:pt idx="83">
                  <c:v>4.4469793579916581E-2</c:v>
                </c:pt>
                <c:pt idx="84">
                  <c:v>2.7837377562992219E-2</c:v>
                </c:pt>
                <c:pt idx="85">
                  <c:v>2.8176044887408356E-2</c:v>
                </c:pt>
                <c:pt idx="86">
                  <c:v>2.7411645791305374E-2</c:v>
                </c:pt>
                <c:pt idx="87">
                  <c:v>2.6113934000331084E-2</c:v>
                </c:pt>
                <c:pt idx="88">
                  <c:v>3.3082452950856843E-2</c:v>
                </c:pt>
                <c:pt idx="89">
                  <c:v>3.2600093555377997E-2</c:v>
                </c:pt>
                <c:pt idx="90">
                  <c:v>3.2636038673001237E-2</c:v>
                </c:pt>
                <c:pt idx="91">
                  <c:v>2.8501767248873568E-2</c:v>
                </c:pt>
                <c:pt idx="92">
                  <c:v>2.7003089927206639E-2</c:v>
                </c:pt>
                <c:pt idx="93">
                  <c:v>2.5320416547319414E-2</c:v>
                </c:pt>
                <c:pt idx="94">
                  <c:v>2.6116557187863029E-2</c:v>
                </c:pt>
                <c:pt idx="95">
                  <c:v>2.3315210942762905E-2</c:v>
                </c:pt>
                <c:pt idx="96">
                  <c:v>2.4109298917356491E-2</c:v>
                </c:pt>
                <c:pt idx="97">
                  <c:v>2.113874330295382E-2</c:v>
                </c:pt>
                <c:pt idx="98">
                  <c:v>1.9215086160693749E-2</c:v>
                </c:pt>
                <c:pt idx="99">
                  <c:v>1.8816769931531207E-2</c:v>
                </c:pt>
                <c:pt idx="100">
                  <c:v>1.0228685877858697E-2</c:v>
                </c:pt>
                <c:pt idx="101">
                  <c:v>9.5795333286341228E-3</c:v>
                </c:pt>
                <c:pt idx="102">
                  <c:v>9.0466657182339746E-3</c:v>
                </c:pt>
                <c:pt idx="103">
                  <c:v>1.1125528291882583E-2</c:v>
                </c:pt>
                <c:pt idx="104">
                  <c:v>1.0746125014858636E-2</c:v>
                </c:pt>
                <c:pt idx="105">
                  <c:v>1.0660366267278424E-2</c:v>
                </c:pt>
                <c:pt idx="106">
                  <c:v>9.1920222965059719E-3</c:v>
                </c:pt>
                <c:pt idx="107">
                  <c:v>1.4633918473470052E-2</c:v>
                </c:pt>
                <c:pt idx="108">
                  <c:v>1.6190256367152392E-2</c:v>
                </c:pt>
                <c:pt idx="109">
                  <c:v>1.3876751313982879E-2</c:v>
                </c:pt>
                <c:pt idx="110">
                  <c:v>1.4427487556837927E-2</c:v>
                </c:pt>
                <c:pt idx="111">
                  <c:v>1.4107914170616159E-2</c:v>
                </c:pt>
                <c:pt idx="112">
                  <c:v>1.4857076800139578E-2</c:v>
                </c:pt>
                <c:pt idx="113">
                  <c:v>1.990111462879824E-2</c:v>
                </c:pt>
                <c:pt idx="114">
                  <c:v>2.0689057554091485E-2</c:v>
                </c:pt>
                <c:pt idx="115">
                  <c:v>2.2457824979813981E-2</c:v>
                </c:pt>
                <c:pt idx="116">
                  <c:v>2.2847431356916054E-2</c:v>
                </c:pt>
                <c:pt idx="117">
                  <c:v>2.7045498182550073E-2</c:v>
                </c:pt>
                <c:pt idx="118">
                  <c:v>3.0494593951789335E-2</c:v>
                </c:pt>
                <c:pt idx="119">
                  <c:v>2.817741867808592E-2</c:v>
                </c:pt>
                <c:pt idx="120">
                  <c:v>2.6494789437188304E-2</c:v>
                </c:pt>
                <c:pt idx="121">
                  <c:v>2.7411385283200671E-2</c:v>
                </c:pt>
                <c:pt idx="122">
                  <c:v>2.8003656412256717E-2</c:v>
                </c:pt>
                <c:pt idx="123">
                  <c:v>2.5796973119873109E-2</c:v>
                </c:pt>
                <c:pt idx="124">
                  <c:v>2.4851575257599682E-2</c:v>
                </c:pt>
                <c:pt idx="125">
                  <c:v>2.1264465309429895E-2</c:v>
                </c:pt>
                <c:pt idx="126">
                  <c:v>2.0648580506334092E-2</c:v>
                </c:pt>
                <c:pt idx="127">
                  <c:v>1.7060423130161442E-2</c:v>
                </c:pt>
                <c:pt idx="128">
                  <c:v>1.9769101399139344E-2</c:v>
                </c:pt>
                <c:pt idx="129">
                  <c:v>1.6059804719576899E-2</c:v>
                </c:pt>
                <c:pt idx="130">
                  <c:v>1.5579933110466945E-2</c:v>
                </c:pt>
                <c:pt idx="131">
                  <c:v>1.6361218219854173E-2</c:v>
                </c:pt>
                <c:pt idx="132">
                  <c:v>1.7106274912385564E-2</c:v>
                </c:pt>
                <c:pt idx="133">
                  <c:v>1.5546833655325578E-2</c:v>
                </c:pt>
                <c:pt idx="134">
                  <c:v>1.9102324634701653E-2</c:v>
                </c:pt>
                <c:pt idx="135">
                  <c:v>1.8807922604788124E-2</c:v>
                </c:pt>
                <c:pt idx="136">
                  <c:v>1.9455786547516628E-2</c:v>
                </c:pt>
                <c:pt idx="137">
                  <c:v>1.8959881663071176E-2</c:v>
                </c:pt>
                <c:pt idx="138">
                  <c:v>2.1840711352509749E-2</c:v>
                </c:pt>
                <c:pt idx="139">
                  <c:v>2.1143295924440402E-2</c:v>
                </c:pt>
                <c:pt idx="140">
                  <c:v>1.9584387242541211E-2</c:v>
                </c:pt>
                <c:pt idx="141">
                  <c:v>1.9421522505747052E-2</c:v>
                </c:pt>
                <c:pt idx="142">
                  <c:v>1.7154192092500853E-2</c:v>
                </c:pt>
                <c:pt idx="143">
                  <c:v>1.4538073844107749E-2</c:v>
                </c:pt>
                <c:pt idx="144">
                  <c:v>1.4985097814756083E-2</c:v>
                </c:pt>
                <c:pt idx="145">
                  <c:v>1.7758041928633957E-2</c:v>
                </c:pt>
                <c:pt idx="146">
                  <c:v>1.287637471365324E-2</c:v>
                </c:pt>
                <c:pt idx="147">
                  <c:v>1.3521430384995408E-2</c:v>
                </c:pt>
                <c:pt idx="148">
                  <c:v>1.4046161845918764E-2</c:v>
                </c:pt>
                <c:pt idx="149">
                  <c:v>1.3704387110838602E-2</c:v>
                </c:pt>
                <c:pt idx="150">
                  <c:v>1.1794135813115395E-2</c:v>
                </c:pt>
                <c:pt idx="151">
                  <c:v>1.2084342045002765E-2</c:v>
                </c:pt>
                <c:pt idx="152">
                  <c:v>1.1949315192921835E-2</c:v>
                </c:pt>
                <c:pt idx="153">
                  <c:v>1.2697592705890852E-2</c:v>
                </c:pt>
                <c:pt idx="154">
                  <c:v>1.3405692583371627E-2</c:v>
                </c:pt>
                <c:pt idx="155">
                  <c:v>1.7331568424935065E-2</c:v>
                </c:pt>
                <c:pt idx="156">
                  <c:v>1.6857667858820976E-2</c:v>
                </c:pt>
                <c:pt idx="157">
                  <c:v>1.6183989706808923E-2</c:v>
                </c:pt>
                <c:pt idx="158">
                  <c:v>1.8438210514845427E-2</c:v>
                </c:pt>
                <c:pt idx="159">
                  <c:v>2.3310701979797389E-2</c:v>
                </c:pt>
                <c:pt idx="160">
                  <c:v>2.5791559867990452E-2</c:v>
                </c:pt>
                <c:pt idx="161">
                  <c:v>3.0494361426083617E-2</c:v>
                </c:pt>
                <c:pt idx="162">
                  <c:v>3.5537847879569644E-2</c:v>
                </c:pt>
                <c:pt idx="163">
                  <c:v>3.6522823094302458E-2</c:v>
                </c:pt>
                <c:pt idx="164">
                  <c:v>3.9178988768604005E-2</c:v>
                </c:pt>
                <c:pt idx="165">
                  <c:v>4.2759200249195162E-2</c:v>
                </c:pt>
                <c:pt idx="166">
                  <c:v>4.2831946494429139E-2</c:v>
                </c:pt>
                <c:pt idx="167">
                  <c:v>4.103091440679088E-2</c:v>
                </c:pt>
                <c:pt idx="168">
                  <c:v>4.3035401199912886E-2</c:v>
                </c:pt>
                <c:pt idx="169">
                  <c:v>4.6512037682213576E-2</c:v>
                </c:pt>
                <c:pt idx="170">
                  <c:v>4.5884470752777858E-2</c:v>
                </c:pt>
                <c:pt idx="171">
                  <c:v>4.4588067046571818E-2</c:v>
                </c:pt>
                <c:pt idx="172">
                  <c:v>4.8140936679695746E-2</c:v>
                </c:pt>
                <c:pt idx="173">
                  <c:v>4.6426232166494663E-2</c:v>
                </c:pt>
                <c:pt idx="174">
                  <c:v>4.1302212997899393E-2</c:v>
                </c:pt>
                <c:pt idx="175">
                  <c:v>4.2646883445716252E-2</c:v>
                </c:pt>
                <c:pt idx="176">
                  <c:v>4.1996209513428626E-2</c:v>
                </c:pt>
                <c:pt idx="177">
                  <c:v>3.8560749110041072E-2</c:v>
                </c:pt>
                <c:pt idx="178">
                  <c:v>4.5472384395901712E-2</c:v>
                </c:pt>
                <c:pt idx="179">
                  <c:v>5.029897818144842E-2</c:v>
                </c:pt>
                <c:pt idx="180">
                  <c:v>5.3428990807306981E-2</c:v>
                </c:pt>
                <c:pt idx="181">
                  <c:v>6.2048815698636267E-2</c:v>
                </c:pt>
                <c:pt idx="182">
                  <c:v>6.3481073531457016E-2</c:v>
                </c:pt>
                <c:pt idx="183">
                  <c:v>6.6359137210108596E-2</c:v>
                </c:pt>
                <c:pt idx="184">
                  <c:v>6.7523540003540092E-2</c:v>
                </c:pt>
                <c:pt idx="185">
                  <c:v>6.8929837470376495E-2</c:v>
                </c:pt>
                <c:pt idx="186">
                  <c:v>7.7152968493909957E-2</c:v>
                </c:pt>
                <c:pt idx="187">
                  <c:v>7.9137807105493382E-2</c:v>
                </c:pt>
                <c:pt idx="188">
                  <c:v>8.073912835145812E-2</c:v>
                </c:pt>
                <c:pt idx="189">
                  <c:v>8.7893619946797133E-2</c:v>
                </c:pt>
                <c:pt idx="190">
                  <c:v>8.2418606356494256E-2</c:v>
                </c:pt>
                <c:pt idx="191">
                  <c:v>9.1349758947948417E-2</c:v>
                </c:pt>
                <c:pt idx="192">
                  <c:v>0.10240541021605207</c:v>
                </c:pt>
                <c:pt idx="193">
                  <c:v>9.7786459140968965E-2</c:v>
                </c:pt>
                <c:pt idx="194">
                  <c:v>9.6739758278986149E-2</c:v>
                </c:pt>
                <c:pt idx="195">
                  <c:v>9.8856020161416938E-2</c:v>
                </c:pt>
                <c:pt idx="196">
                  <c:v>0.10233801201318796</c:v>
                </c:pt>
                <c:pt idx="197">
                  <c:v>9.8451717378657641E-2</c:v>
                </c:pt>
                <c:pt idx="198">
                  <c:v>9.131049005288247E-2</c:v>
                </c:pt>
                <c:pt idx="199">
                  <c:v>9.1999932077942631E-2</c:v>
                </c:pt>
                <c:pt idx="200">
                  <c:v>9.5283220634573812E-2</c:v>
                </c:pt>
                <c:pt idx="201">
                  <c:v>9.004298277738701E-2</c:v>
                </c:pt>
                <c:pt idx="202">
                  <c:v>8.9561445447510088E-2</c:v>
                </c:pt>
                <c:pt idx="203">
                  <c:v>7.9802164265851197E-2</c:v>
                </c:pt>
                <c:pt idx="204">
                  <c:v>6.5233071687971378E-2</c:v>
                </c:pt>
                <c:pt idx="205">
                  <c:v>5.9069992994446562E-2</c:v>
                </c:pt>
                <c:pt idx="206">
                  <c:v>5.8350226073934801E-2</c:v>
                </c:pt>
                <c:pt idx="207">
                  <c:v>5.7157533344732905E-2</c:v>
                </c:pt>
                <c:pt idx="208">
                  <c:v>4.3295313562268081E-2</c:v>
                </c:pt>
                <c:pt idx="209">
                  <c:v>4.3336906347194323E-2</c:v>
                </c:pt>
                <c:pt idx="210">
                  <c:v>4.9083851587838921E-2</c:v>
                </c:pt>
                <c:pt idx="211">
                  <c:v>4.6050023205190006E-2</c:v>
                </c:pt>
                <c:pt idx="212">
                  <c:v>3.9981670380282851E-2</c:v>
                </c:pt>
                <c:pt idx="213">
                  <c:v>3.8838100253815559E-2</c:v>
                </c:pt>
                <c:pt idx="214">
                  <c:v>3.4865783999565213E-2</c:v>
                </c:pt>
                <c:pt idx="215">
                  <c:v>3.3202107609701388E-2</c:v>
                </c:pt>
                <c:pt idx="216">
                  <c:v>3.2207306970660349E-2</c:v>
                </c:pt>
                <c:pt idx="217">
                  <c:v>3.2626524790919313E-2</c:v>
                </c:pt>
                <c:pt idx="218">
                  <c:v>3.108859683188334E-2</c:v>
                </c:pt>
                <c:pt idx="219">
                  <c:v>2.4030584327510478E-2</c:v>
                </c:pt>
                <c:pt idx="220">
                  <c:v>2.158108047510298E-2</c:v>
                </c:pt>
                <c:pt idx="221">
                  <c:v>1.9928350090361622E-2</c:v>
                </c:pt>
                <c:pt idx="222">
                  <c:v>1.2708481708346174E-2</c:v>
                </c:pt>
                <c:pt idx="223">
                  <c:v>1.1062947279741435E-2</c:v>
                </c:pt>
                <c:pt idx="224">
                  <c:v>1.0415485463226201E-2</c:v>
                </c:pt>
                <c:pt idx="225">
                  <c:v>1.0222162576479309E-2</c:v>
                </c:pt>
                <c:pt idx="226">
                  <c:v>1.2783339898187675E-2</c:v>
                </c:pt>
                <c:pt idx="227">
                  <c:v>1.1130002051175966E-2</c:v>
                </c:pt>
                <c:pt idx="228">
                  <c:v>1.0619346876810393E-2</c:v>
                </c:pt>
                <c:pt idx="229">
                  <c:v>9.3778206273198977E-3</c:v>
                </c:pt>
                <c:pt idx="230">
                  <c:v>8.8235599603855141E-3</c:v>
                </c:pt>
                <c:pt idx="231">
                  <c:v>9.3179931923315102E-3</c:v>
                </c:pt>
                <c:pt idx="232">
                  <c:v>9.6338931305078729E-3</c:v>
                </c:pt>
                <c:pt idx="233">
                  <c:v>8.5128315610461421E-3</c:v>
                </c:pt>
                <c:pt idx="234">
                  <c:v>7.6783443045853163E-3</c:v>
                </c:pt>
                <c:pt idx="235">
                  <c:v>8.6919744547508081E-3</c:v>
                </c:pt>
                <c:pt idx="236">
                  <c:v>1.4277856550464221E-2</c:v>
                </c:pt>
                <c:pt idx="237">
                  <c:v>1.7562945116403651E-2</c:v>
                </c:pt>
                <c:pt idx="238">
                  <c:v>1.5129596176211423E-2</c:v>
                </c:pt>
                <c:pt idx="239">
                  <c:v>2.7959763664685448E-2</c:v>
                </c:pt>
                <c:pt idx="240">
                  <c:v>2.9108005646076126E-2</c:v>
                </c:pt>
                <c:pt idx="241">
                  <c:v>2.8404798621887418E-2</c:v>
                </c:pt>
                <c:pt idx="242">
                  <c:v>3.04812970106947E-2</c:v>
                </c:pt>
                <c:pt idx="243">
                  <c:v>2.9827226513926771E-2</c:v>
                </c:pt>
                <c:pt idx="244">
                  <c:v>2.7172924343398557E-2</c:v>
                </c:pt>
                <c:pt idx="245">
                  <c:v>2.719750015116066E-2</c:v>
                </c:pt>
                <c:pt idx="246">
                  <c:v>2.7219123314668286E-2</c:v>
                </c:pt>
                <c:pt idx="247">
                  <c:v>2.6966414107699024E-2</c:v>
                </c:pt>
                <c:pt idx="248">
                  <c:v>2.0711647010002728E-2</c:v>
                </c:pt>
                <c:pt idx="249">
                  <c:v>1.8471498815146949E-2</c:v>
                </c:pt>
                <c:pt idx="250">
                  <c:v>1.855498222755074E-2</c:v>
                </c:pt>
                <c:pt idx="251">
                  <c:v>8.6634725977653444E-3</c:v>
                </c:pt>
                <c:pt idx="252">
                  <c:v>7.8474915544579343E-3</c:v>
                </c:pt>
                <c:pt idx="253">
                  <c:v>7.6246157320536767E-3</c:v>
                </c:pt>
                <c:pt idx="254">
                  <c:v>5.2071668060306338E-3</c:v>
                </c:pt>
                <c:pt idx="255">
                  <c:v>5.2107110051954498E-3</c:v>
                </c:pt>
                <c:pt idx="256">
                  <c:v>7.1663977165601954E-3</c:v>
                </c:pt>
                <c:pt idx="257">
                  <c:v>6.9698229529799585E-3</c:v>
                </c:pt>
                <c:pt idx="258">
                  <c:v>6.9345520291407619E-3</c:v>
                </c:pt>
                <c:pt idx="259">
                  <c:v>6.8272461717489618E-3</c:v>
                </c:pt>
                <c:pt idx="260">
                  <c:v>7.4507884016524325E-3</c:v>
                </c:pt>
                <c:pt idx="261">
                  <c:v>6.3433170543180069E-3</c:v>
                </c:pt>
                <c:pt idx="262">
                  <c:v>6.0638473065950669E-3</c:v>
                </c:pt>
                <c:pt idx="263">
                  <c:v>3.7977019579727798E-3</c:v>
                </c:pt>
                <c:pt idx="264">
                  <c:v>7.1342106528194402E-3</c:v>
                </c:pt>
                <c:pt idx="265">
                  <c:v>7.3530912506690731E-3</c:v>
                </c:pt>
                <c:pt idx="266">
                  <c:v>7.6713308280922116E-3</c:v>
                </c:pt>
                <c:pt idx="267">
                  <c:v>8.0821689894379229E-3</c:v>
                </c:pt>
                <c:pt idx="268">
                  <c:v>9.6325336636743832E-3</c:v>
                </c:pt>
                <c:pt idx="269">
                  <c:v>1.0051948023649152E-2</c:v>
                </c:pt>
                <c:pt idx="270">
                  <c:v>1.1290413523516396E-2</c:v>
                </c:pt>
                <c:pt idx="271">
                  <c:v>1.2112147672945278E-2</c:v>
                </c:pt>
                <c:pt idx="272">
                  <c:v>1.3668636500771469E-2</c:v>
                </c:pt>
                <c:pt idx="273">
                  <c:v>1.4265593272828735E-2</c:v>
                </c:pt>
                <c:pt idx="274">
                  <c:v>1.6047172903617516E-2</c:v>
                </c:pt>
                <c:pt idx="275">
                  <c:v>2.2516726161252124E-2</c:v>
                </c:pt>
                <c:pt idx="276">
                  <c:v>4.4405374562344301E-2</c:v>
                </c:pt>
                <c:pt idx="277">
                  <c:v>5.0686915953961936E-2</c:v>
                </c:pt>
                <c:pt idx="278">
                  <c:v>6.0889555398476271E-2</c:v>
                </c:pt>
                <c:pt idx="279">
                  <c:v>7.7210422050656369E-2</c:v>
                </c:pt>
                <c:pt idx="280">
                  <c:v>7.4130462522706553E-2</c:v>
                </c:pt>
                <c:pt idx="281">
                  <c:v>8.8517777161243441E-2</c:v>
                </c:pt>
                <c:pt idx="282">
                  <c:v>8.7545827614262814E-2</c:v>
                </c:pt>
                <c:pt idx="283">
                  <c:v>8.9087107422715042E-2</c:v>
                </c:pt>
                <c:pt idx="284">
                  <c:v>8.7944735970156424E-2</c:v>
                </c:pt>
                <c:pt idx="285">
                  <c:v>8.9592503675876331E-2</c:v>
                </c:pt>
                <c:pt idx="286">
                  <c:v>0.10975952066021889</c:v>
                </c:pt>
                <c:pt idx="287">
                  <c:v>0.10274051271164621</c:v>
                </c:pt>
                <c:pt idx="288">
                  <c:v>8.1333377340048391E-2</c:v>
                </c:pt>
                <c:pt idx="289">
                  <c:v>7.4175977372007915E-2</c:v>
                </c:pt>
                <c:pt idx="290">
                  <c:v>6.3132058739983316E-2</c:v>
                </c:pt>
                <c:pt idx="291">
                  <c:v>4.591255266865877E-2</c:v>
                </c:pt>
                <c:pt idx="292">
                  <c:v>4.2646912709567164E-2</c:v>
                </c:pt>
                <c:pt idx="293">
                  <c:v>2.9238689087722383E-2</c:v>
                </c:pt>
                <c:pt idx="294">
                  <c:v>2.9022468175416843E-2</c:v>
                </c:pt>
                <c:pt idx="295">
                  <c:v>2.6926674579412405E-2</c:v>
                </c:pt>
                <c:pt idx="296">
                  <c:v>2.5346338178579664E-2</c:v>
                </c:pt>
                <c:pt idx="297">
                  <c:v>2.3907423355055989E-2</c:v>
                </c:pt>
                <c:pt idx="298">
                  <c:v>7.4530257250316478E-3</c:v>
                </c:pt>
                <c:pt idx="299">
                  <c:v>7.9509372500856934E-3</c:v>
                </c:pt>
                <c:pt idx="300">
                  <c:v>7.9098001263539948E-3</c:v>
                </c:pt>
                <c:pt idx="301">
                  <c:v>8.1625687649160214E-3</c:v>
                </c:pt>
                <c:pt idx="302">
                  <c:v>8.1927774415365921E-3</c:v>
                </c:pt>
                <c:pt idx="303">
                  <c:v>8.1038425056096756E-3</c:v>
                </c:pt>
                <c:pt idx="304">
                  <c:v>8.0086886514981956E-3</c:v>
                </c:pt>
                <c:pt idx="305">
                  <c:v>8.3003183148734599E-3</c:v>
                </c:pt>
                <c:pt idx="306">
                  <c:v>1.0544224767271711E-2</c:v>
                </c:pt>
                <c:pt idx="307">
                  <c:v>1.01020020190481E-2</c:v>
                </c:pt>
                <c:pt idx="308">
                  <c:v>1.2248870533040123E-2</c:v>
                </c:pt>
                <c:pt idx="309">
                  <c:v>1.0868485532030613E-2</c:v>
                </c:pt>
                <c:pt idx="310">
                  <c:v>1.6578486989731162E-2</c:v>
                </c:pt>
                <c:pt idx="311">
                  <c:v>1.7342455096617276E-2</c:v>
                </c:pt>
                <c:pt idx="312">
                  <c:v>1.8931366371234198E-2</c:v>
                </c:pt>
                <c:pt idx="313">
                  <c:v>1.8923505130222052E-2</c:v>
                </c:pt>
                <c:pt idx="314">
                  <c:v>1.923908655616758E-2</c:v>
                </c:pt>
                <c:pt idx="315">
                  <c:v>2.171045743627361E-2</c:v>
                </c:pt>
                <c:pt idx="316">
                  <c:v>2.2139487085851364E-2</c:v>
                </c:pt>
                <c:pt idx="317">
                  <c:v>2.1621992256428097E-2</c:v>
                </c:pt>
                <c:pt idx="318">
                  <c:v>1.952727646743414E-2</c:v>
                </c:pt>
                <c:pt idx="319">
                  <c:v>2.1340878944839811E-2</c:v>
                </c:pt>
                <c:pt idx="320">
                  <c:v>1.827867943164993E-2</c:v>
                </c:pt>
                <c:pt idx="321">
                  <c:v>1.7793960604579898E-2</c:v>
                </c:pt>
                <c:pt idx="322">
                  <c:v>1.3674495942071607E-2</c:v>
                </c:pt>
                <c:pt idx="323">
                  <c:v>1.2632312005719206E-2</c:v>
                </c:pt>
                <c:pt idx="324">
                  <c:v>1.2524779242289544E-2</c:v>
                </c:pt>
                <c:pt idx="325">
                  <c:v>1.2286847404753828E-2</c:v>
                </c:pt>
                <c:pt idx="326">
                  <c:v>1.2466599853815373E-2</c:v>
                </c:pt>
                <c:pt idx="327">
                  <c:v>1.0327063172317281E-2</c:v>
                </c:pt>
                <c:pt idx="328">
                  <c:v>1.0166303845032953E-2</c:v>
                </c:pt>
                <c:pt idx="329">
                  <c:v>1.0818867152185002E-2</c:v>
                </c:pt>
                <c:pt idx="330">
                  <c:v>1.2452871769426287E-2</c:v>
                </c:pt>
                <c:pt idx="331">
                  <c:v>1.0589191629740081E-2</c:v>
                </c:pt>
                <c:pt idx="332">
                  <c:v>1.0917688961542979E-2</c:v>
                </c:pt>
                <c:pt idx="333">
                  <c:v>1.110598142377699E-2</c:v>
                </c:pt>
                <c:pt idx="334">
                  <c:v>6.9374665204109884E-3</c:v>
                </c:pt>
                <c:pt idx="335">
                  <c:v>6.8292836092144534E-3</c:v>
                </c:pt>
                <c:pt idx="336">
                  <c:v>6.2934981706448245E-3</c:v>
                </c:pt>
                <c:pt idx="337">
                  <c:v>6.7000000000000002E-3</c:v>
                </c:pt>
                <c:pt idx="338">
                  <c:v>6.1000000000000004E-3</c:v>
                </c:pt>
                <c:pt idx="339">
                  <c:v>2.1499999999999998E-2</c:v>
                </c:pt>
                <c:pt idx="340">
                  <c:v>2.0799999999999999E-2</c:v>
                </c:pt>
                <c:pt idx="341">
                  <c:v>2.06E-2</c:v>
                </c:pt>
                <c:pt idx="342">
                  <c:v>1.95E-2</c:v>
                </c:pt>
                <c:pt idx="343">
                  <c:v>1.9300000000000001E-2</c:v>
                </c:pt>
                <c:pt idx="344">
                  <c:v>1.8599999999999998E-2</c:v>
                </c:pt>
                <c:pt idx="345">
                  <c:v>1.8499999999999999E-2</c:v>
                </c:pt>
                <c:pt idx="346">
                  <c:v>1.9199999999999998E-2</c:v>
                </c:pt>
                <c:pt idx="347">
                  <c:v>2.9600000000000001E-2</c:v>
                </c:pt>
                <c:pt idx="348">
                  <c:v>3.0300000000000001E-2</c:v>
                </c:pt>
                <c:pt idx="349">
                  <c:v>2.9700000000000001E-2</c:v>
                </c:pt>
                <c:pt idx="350">
                  <c:v>0.03</c:v>
                </c:pt>
                <c:pt idx="351">
                  <c:v>1.7000000000000001E-2</c:v>
                </c:pt>
                <c:pt idx="352">
                  <c:v>1.5800000000000002E-2</c:v>
                </c:pt>
                <c:pt idx="353">
                  <c:v>1.8800000000000001E-2</c:v>
                </c:pt>
                <c:pt idx="354">
                  <c:v>1.9199999999999998E-2</c:v>
                </c:pt>
                <c:pt idx="355">
                  <c:v>2.2599999999999999E-2</c:v>
                </c:pt>
                <c:pt idx="356">
                  <c:v>2.29E-2</c:v>
                </c:pt>
                <c:pt idx="357">
                  <c:v>2.2100000000000002E-2</c:v>
                </c:pt>
                <c:pt idx="358">
                  <c:v>2.3699999999999999E-2</c:v>
                </c:pt>
                <c:pt idx="359">
                  <c:v>1.8200000000000001E-2</c:v>
                </c:pt>
                <c:pt idx="360">
                  <c:v>1.9E-2</c:v>
                </c:pt>
                <c:pt idx="361">
                  <c:v>2.3800000000000002E-2</c:v>
                </c:pt>
                <c:pt idx="362">
                  <c:v>3.2199999999999999E-2</c:v>
                </c:pt>
                <c:pt idx="363">
                  <c:v>2.1499999999999998E-2</c:v>
                </c:pt>
                <c:pt idx="364">
                  <c:v>3.78E-2</c:v>
                </c:pt>
                <c:pt idx="365">
                  <c:v>3.56E-2</c:v>
                </c:pt>
                <c:pt idx="366">
                  <c:v>3.7499999999999999E-2</c:v>
                </c:pt>
                <c:pt idx="367">
                  <c:v>3.5299999999999998E-2</c:v>
                </c:pt>
                <c:pt idx="368">
                  <c:v>3.49E-2</c:v>
                </c:pt>
                <c:pt idx="369">
                  <c:v>3.5299999999999998E-2</c:v>
                </c:pt>
                <c:pt idx="370">
                  <c:v>3.5799999999999998E-2</c:v>
                </c:pt>
                <c:pt idx="371">
                  <c:v>3.5700000000000003E-2</c:v>
                </c:pt>
                <c:pt idx="372">
                  <c:v>3.5900000000000001E-2</c:v>
                </c:pt>
                <c:pt idx="373">
                  <c:v>2.8299999999999999E-2</c:v>
                </c:pt>
                <c:pt idx="374">
                  <c:v>1.9E-2</c:v>
                </c:pt>
                <c:pt idx="375">
                  <c:v>1.4E-2</c:v>
                </c:pt>
                <c:pt idx="376">
                  <c:v>1.3100000000000001E-2</c:v>
                </c:pt>
                <c:pt idx="377">
                  <c:v>1.4999999999999999E-2</c:v>
                </c:pt>
                <c:pt idx="378">
                  <c:v>1.21E-2</c:v>
                </c:pt>
                <c:pt idx="379">
                  <c:v>1.0999999999999999E-2</c:v>
                </c:pt>
                <c:pt idx="380">
                  <c:v>1.0699999999999999E-2</c:v>
                </c:pt>
                <c:pt idx="381">
                  <c:v>1.1900000000000001E-2</c:v>
                </c:pt>
                <c:pt idx="382">
                  <c:v>1.1599999999999999E-2</c:v>
                </c:pt>
                <c:pt idx="383">
                  <c:v>1.2800000000000001E-2</c:v>
                </c:pt>
                <c:pt idx="384">
                  <c:v>1.01E-2</c:v>
                </c:pt>
                <c:pt idx="385">
                  <c:v>1.8600000000000002E-2</c:v>
                </c:pt>
                <c:pt idx="386">
                  <c:v>2.2099999999999998E-2</c:v>
                </c:pt>
                <c:pt idx="387">
                  <c:v>2.2700000000000001E-2</c:v>
                </c:pt>
                <c:pt idx="388">
                  <c:v>2.2599999999999999E-2</c:v>
                </c:pt>
                <c:pt idx="389">
                  <c:v>1.9800000000000002E-2</c:v>
                </c:pt>
                <c:pt idx="390">
                  <c:v>2.0199999999999999E-2</c:v>
                </c:pt>
                <c:pt idx="391">
                  <c:v>2.0199999999999999E-2</c:v>
                </c:pt>
                <c:pt idx="392">
                  <c:v>2.0199999999999999E-2</c:v>
                </c:pt>
                <c:pt idx="393">
                  <c:v>2.0400000000000001E-2</c:v>
                </c:pt>
                <c:pt idx="394">
                  <c:v>1.8700000000000001E-2</c:v>
                </c:pt>
                <c:pt idx="395">
                  <c:v>1.83E-2</c:v>
                </c:pt>
                <c:pt idx="396">
                  <c:v>1.8100000000000002E-2</c:v>
                </c:pt>
                <c:pt idx="397">
                  <c:v>1.17E-2</c:v>
                </c:pt>
                <c:pt idx="398">
                  <c:v>9.4999999999999998E-3</c:v>
                </c:pt>
                <c:pt idx="399">
                  <c:v>1.29E-2</c:v>
                </c:pt>
                <c:pt idx="400">
                  <c:v>1.44E-2</c:v>
                </c:pt>
                <c:pt idx="401">
                  <c:v>1.46E-2</c:v>
                </c:pt>
                <c:pt idx="402">
                  <c:v>2.1299999999999999E-2</c:v>
                </c:pt>
                <c:pt idx="403">
                  <c:v>2.5499999999999998E-2</c:v>
                </c:pt>
                <c:pt idx="404">
                  <c:v>2.52E-2</c:v>
                </c:pt>
                <c:pt idx="405">
                  <c:v>2.5399999999999999E-2</c:v>
                </c:pt>
                <c:pt idx="406">
                  <c:v>2.6499999999999999E-2</c:v>
                </c:pt>
                <c:pt idx="407">
                  <c:v>2.63E-2</c:v>
                </c:pt>
                <c:pt idx="408">
                  <c:v>2.6599999999999999E-2</c:v>
                </c:pt>
                <c:pt idx="409">
                  <c:v>2.3E-2</c:v>
                </c:pt>
                <c:pt idx="410">
                  <c:v>3.3099999999999997E-2</c:v>
                </c:pt>
                <c:pt idx="411">
                  <c:v>4.65E-2</c:v>
                </c:pt>
                <c:pt idx="412">
                  <c:v>5.0500000000000003E-2</c:v>
                </c:pt>
                <c:pt idx="413">
                  <c:v>6.08E-2</c:v>
                </c:pt>
                <c:pt idx="414">
                  <c:v>6.1199999999999997E-2</c:v>
                </c:pt>
                <c:pt idx="415">
                  <c:v>5.7700000000000001E-2</c:v>
                </c:pt>
                <c:pt idx="416">
                  <c:v>5.8000000000000003E-2</c:v>
                </c:pt>
                <c:pt idx="417">
                  <c:v>6.3299999999999995E-2</c:v>
                </c:pt>
                <c:pt idx="418">
                  <c:v>6.1499999999999999E-2</c:v>
                </c:pt>
                <c:pt idx="419">
                  <c:v>6.1699999999999998E-2</c:v>
                </c:pt>
                <c:pt idx="420">
                  <c:v>6.08E-2</c:v>
                </c:pt>
                <c:pt idx="421">
                  <c:v>6.08E-2</c:v>
                </c:pt>
                <c:pt idx="422">
                  <c:v>4.8000000000000001E-2</c:v>
                </c:pt>
                <c:pt idx="423">
                  <c:v>3.1699999999999999E-2</c:v>
                </c:pt>
                <c:pt idx="424">
                  <c:v>2.58E-2</c:v>
                </c:pt>
                <c:pt idx="425">
                  <c:v>1.6299999999999999E-2</c:v>
                </c:pt>
                <c:pt idx="426">
                  <c:v>1.0999999999999999E-2</c:v>
                </c:pt>
                <c:pt idx="427">
                  <c:v>1.06E-2</c:v>
                </c:pt>
                <c:pt idx="428">
                  <c:v>9.1999999999999998E-3</c:v>
                </c:pt>
                <c:pt idx="429">
                  <c:v>3.5999999999999999E-3</c:v>
                </c:pt>
                <c:pt idx="430">
                  <c:v>3.5999999999999999E-3</c:v>
                </c:pt>
                <c:pt idx="431">
                  <c:v>2.7000000000000001E-3</c:v>
                </c:pt>
                <c:pt idx="432">
                  <c:v>2.3999999999999998E-3</c:v>
                </c:pt>
                <c:pt idx="433">
                  <c:v>2.3999999999999998E-3</c:v>
                </c:pt>
                <c:pt idx="434">
                  <c:v>2.3E-3</c:v>
                </c:pt>
                <c:pt idx="435">
                  <c:v>2.3E-3</c:v>
                </c:pt>
                <c:pt idx="436">
                  <c:v>4.3E-3</c:v>
                </c:pt>
                <c:pt idx="437">
                  <c:v>3.5910081750341605E-3</c:v>
                </c:pt>
                <c:pt idx="438">
                  <c:v>8.3132989289402773E-3</c:v>
                </c:pt>
                <c:pt idx="439">
                  <c:v>8.3381175967882065E-3</c:v>
                </c:pt>
                <c:pt idx="440">
                  <c:v>8.3181908299848565E-3</c:v>
                </c:pt>
                <c:pt idx="441">
                  <c:v>8.3658114945623953E-3</c:v>
                </c:pt>
                <c:pt idx="442">
                  <c:v>8.4360802801309916E-3</c:v>
                </c:pt>
                <c:pt idx="443">
                  <c:v>8.4220467153710114E-3</c:v>
                </c:pt>
                <c:pt idx="444">
                  <c:v>9.1000000000000004E-3</c:v>
                </c:pt>
                <c:pt idx="445">
                  <c:v>1.2817599042116528E-2</c:v>
                </c:pt>
                <c:pt idx="446">
                  <c:v>1.2677066515663204E-2</c:v>
                </c:pt>
                <c:pt idx="447">
                  <c:v>1.4237115684515047E-2</c:v>
                </c:pt>
                <c:pt idx="448">
                  <c:v>1.5084665860161684E-2</c:v>
                </c:pt>
                <c:pt idx="449">
                  <c:v>1.5642687006159599E-2</c:v>
                </c:pt>
                <c:pt idx="450">
                  <c:v>1.1083319593738395E-2</c:v>
                </c:pt>
                <c:pt idx="451">
                  <c:v>1.2900738472252822E-2</c:v>
                </c:pt>
                <c:pt idx="452">
                  <c:v>1.3199325938364898E-2</c:v>
                </c:pt>
                <c:pt idx="453">
                  <c:v>1.7600000000000001E-2</c:v>
                </c:pt>
                <c:pt idx="454">
                  <c:v>2.0799999999999999E-2</c:v>
                </c:pt>
                <c:pt idx="455">
                  <c:v>2.0799999999999999E-2</c:v>
                </c:pt>
                <c:pt idx="456">
                  <c:v>2.0400000000000001E-2</c:v>
                </c:pt>
                <c:pt idx="457">
                  <c:v>1.66E-2</c:v>
                </c:pt>
                <c:pt idx="458">
                  <c:v>1.67E-2</c:v>
                </c:pt>
                <c:pt idx="459">
                  <c:v>1.5455341164495264E-2</c:v>
                </c:pt>
                <c:pt idx="460">
                  <c:v>1.2473533807823445E-2</c:v>
                </c:pt>
                <c:pt idx="461">
                  <c:v>1.1684766493751726E-2</c:v>
                </c:pt>
              </c:numCache>
            </c:numRef>
          </c:val>
          <c:smooth val="0"/>
          <c:extLst>
            <c:ext xmlns:c16="http://schemas.microsoft.com/office/drawing/2014/chart" uri="{C3380CC4-5D6E-409C-BE32-E72D297353CC}">
              <c16:uniqueId val="{00000000-ADF7-4DEA-96D7-CC6F94B9A350}"/>
            </c:ext>
          </c:extLst>
        </c:ser>
        <c:dLbls>
          <c:showLegendKey val="0"/>
          <c:showVal val="0"/>
          <c:showCatName val="0"/>
          <c:showSerName val="0"/>
          <c:showPercent val="0"/>
          <c:showBubbleSize val="0"/>
        </c:dLbls>
        <c:marker val="1"/>
        <c:smooth val="0"/>
        <c:axId val="1529880831"/>
        <c:axId val="1018639951"/>
      </c:lineChart>
      <c:dateAx>
        <c:axId val="1529880831"/>
        <c:scaling>
          <c:orientation val="minMax"/>
        </c:scaling>
        <c:delete val="0"/>
        <c:axPos val="b"/>
        <c:numFmt formatCode="[$-409]yyyy;@" sourceLinked="0"/>
        <c:majorTickMark val="none"/>
        <c:minorTickMark val="none"/>
        <c:tickLblPos val="nextTo"/>
        <c:spPr>
          <a:noFill/>
          <a:ln w="6350" cap="flat" cmpd="sng" algn="ctr">
            <a:solidFill>
              <a:schemeClr val="accent4"/>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1018639951"/>
        <c:crosses val="autoZero"/>
        <c:auto val="1"/>
        <c:lblOffset val="100"/>
        <c:baseTimeUnit val="months"/>
        <c:majorUnit val="2"/>
        <c:majorTimeUnit val="years"/>
      </c:dateAx>
      <c:valAx>
        <c:axId val="1018639951"/>
        <c:scaling>
          <c:orientation val="minMax"/>
          <c:max val="0.16000000000000003"/>
        </c:scaling>
        <c:delete val="0"/>
        <c:axPos val="l"/>
        <c:title>
          <c:tx>
            <c:rich>
              <a:bodyPr rot="-5400000" spcFirstLastPara="1" vertOverflow="ellipsis" vert="horz" wrap="square" anchor="ctr" anchorCtr="1"/>
              <a:lstStyle/>
              <a:p>
                <a:pPr>
                  <a:defRPr sz="1000" b="0" i="0" u="none" strike="noStrike" kern="1200" baseline="0">
                    <a:solidFill>
                      <a:schemeClr val="bg1"/>
                    </a:solidFill>
                    <a:latin typeface="+mn-lt"/>
                    <a:ea typeface="+mn-ea"/>
                    <a:cs typeface="+mn-cs"/>
                  </a:defRPr>
                </a:pPr>
                <a:r>
                  <a:rPr lang="en-US" dirty="0"/>
                  <a:t>Default Rate (%)</a:t>
                </a:r>
              </a:p>
            </c:rich>
          </c:tx>
          <c:layout>
            <c:manualLayout>
              <c:xMode val="edge"/>
              <c:yMode val="edge"/>
              <c:x val="0"/>
              <c:y val="0.3884831965210002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title>
        <c:numFmt formatCode="0%" sourceLinked="0"/>
        <c:majorTickMark val="none"/>
        <c:minorTickMark val="none"/>
        <c:tickLblPos val="nextTo"/>
        <c:spPr>
          <a:noFill/>
          <a:ln w="6350">
            <a:solidFill>
              <a:schemeClr val="accent4"/>
            </a:solidFill>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152988083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0BAF15-9A5E-4C51-8B89-60232A5BDA3C}"/>
              </a:ext>
            </a:extLst>
          </p:cNvPr>
          <p:cNvSpPr>
            <a:spLocks noGrp="1"/>
          </p:cNvSpPr>
          <p:nvPr>
            <p:ph type="hdr" sz="quarter"/>
          </p:nvPr>
        </p:nvSpPr>
        <p:spPr>
          <a:xfrm>
            <a:off x="0" y="0"/>
            <a:ext cx="3170255" cy="482041"/>
          </a:xfrm>
          <a:prstGeom prst="rect">
            <a:avLst/>
          </a:prstGeom>
        </p:spPr>
        <p:txBody>
          <a:bodyPr vert="horz" lIns="95674" tIns="47837" rIns="95674" bIns="47837" rtlCol="0"/>
          <a:lstStyle>
            <a:lvl1pPr algn="l">
              <a:defRPr sz="1300"/>
            </a:lvl1pPr>
          </a:lstStyle>
          <a:p>
            <a:endParaRPr lang="en-US" dirty="0"/>
          </a:p>
        </p:txBody>
      </p:sp>
      <p:sp>
        <p:nvSpPr>
          <p:cNvPr id="3" name="Date Placeholder 2">
            <a:extLst>
              <a:ext uri="{FF2B5EF4-FFF2-40B4-BE49-F238E27FC236}">
                <a16:creationId xmlns:a16="http://schemas.microsoft.com/office/drawing/2014/main" id="{3AF21DEE-BF21-487D-A450-FFF6EFE3229B}"/>
              </a:ext>
            </a:extLst>
          </p:cNvPr>
          <p:cNvSpPr>
            <a:spLocks noGrp="1"/>
          </p:cNvSpPr>
          <p:nvPr>
            <p:ph type="dt" sz="quarter" idx="1"/>
          </p:nvPr>
        </p:nvSpPr>
        <p:spPr>
          <a:xfrm>
            <a:off x="4143271" y="0"/>
            <a:ext cx="3170255" cy="482041"/>
          </a:xfrm>
          <a:prstGeom prst="rect">
            <a:avLst/>
          </a:prstGeom>
        </p:spPr>
        <p:txBody>
          <a:bodyPr vert="horz" lIns="95674" tIns="47837" rIns="95674" bIns="47837" rtlCol="0"/>
          <a:lstStyle>
            <a:lvl1pPr algn="r">
              <a:defRPr sz="1300"/>
            </a:lvl1pPr>
          </a:lstStyle>
          <a:p>
            <a:fld id="{7CB21309-5326-44C6-A140-CF8CC1729AAE}" type="datetimeFigureOut">
              <a:rPr lang="en-US" smtClean="0"/>
              <a:t>08/14/2024</a:t>
            </a:fld>
            <a:endParaRPr lang="en-US" dirty="0"/>
          </a:p>
        </p:txBody>
      </p:sp>
      <p:sp>
        <p:nvSpPr>
          <p:cNvPr id="4" name="Footer Placeholder 3">
            <a:extLst>
              <a:ext uri="{FF2B5EF4-FFF2-40B4-BE49-F238E27FC236}">
                <a16:creationId xmlns:a16="http://schemas.microsoft.com/office/drawing/2014/main" id="{748CB3F3-83F9-4A21-91BC-F3C92AA90868}"/>
              </a:ext>
            </a:extLst>
          </p:cNvPr>
          <p:cNvSpPr>
            <a:spLocks noGrp="1"/>
          </p:cNvSpPr>
          <p:nvPr>
            <p:ph type="ftr" sz="quarter" idx="2"/>
          </p:nvPr>
        </p:nvSpPr>
        <p:spPr>
          <a:xfrm>
            <a:off x="0" y="9119159"/>
            <a:ext cx="3170255" cy="482041"/>
          </a:xfrm>
          <a:prstGeom prst="rect">
            <a:avLst/>
          </a:prstGeom>
        </p:spPr>
        <p:txBody>
          <a:bodyPr vert="horz" lIns="95674" tIns="47837" rIns="95674" bIns="47837"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0A421CBC-333D-4BDB-9F41-7F2208E564B0}"/>
              </a:ext>
            </a:extLst>
          </p:cNvPr>
          <p:cNvSpPr>
            <a:spLocks noGrp="1"/>
          </p:cNvSpPr>
          <p:nvPr>
            <p:ph type="sldNum" sz="quarter" idx="3"/>
          </p:nvPr>
        </p:nvSpPr>
        <p:spPr>
          <a:xfrm>
            <a:off x="4143271" y="9119159"/>
            <a:ext cx="3170255" cy="482041"/>
          </a:xfrm>
          <a:prstGeom prst="rect">
            <a:avLst/>
          </a:prstGeom>
        </p:spPr>
        <p:txBody>
          <a:bodyPr vert="horz" lIns="95674" tIns="47837" rIns="95674" bIns="47837" rtlCol="0" anchor="b"/>
          <a:lstStyle>
            <a:lvl1pPr algn="r">
              <a:defRPr sz="1300"/>
            </a:lvl1pPr>
          </a:lstStyle>
          <a:p>
            <a:fld id="{75C24113-2710-4130-8BC6-F7CF879AC554}" type="slidenum">
              <a:rPr lang="en-US" smtClean="0"/>
              <a:t>‹#›</a:t>
            </a:fld>
            <a:endParaRPr lang="en-US" dirty="0"/>
          </a:p>
        </p:txBody>
      </p:sp>
    </p:spTree>
    <p:extLst>
      <p:ext uri="{BB962C8B-B14F-4D97-AF65-F5344CB8AC3E}">
        <p14:creationId xmlns:p14="http://schemas.microsoft.com/office/powerpoint/2010/main" val="3576930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DE066F8-C899-4300-B34D-577E8AF4E0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15199" cy="9601199"/>
          </a:xfrm>
          <a:prstGeom prst="rect">
            <a:avLst/>
          </a:prstGeom>
        </p:spPr>
      </p:pic>
      <p:sp>
        <p:nvSpPr>
          <p:cNvPr id="4" name="Slide Image Placeholder 3"/>
          <p:cNvSpPr>
            <a:spLocks noGrp="1" noRot="1" noChangeAspect="1"/>
          </p:cNvSpPr>
          <p:nvPr>
            <p:ph type="sldImg" idx="2"/>
          </p:nvPr>
        </p:nvSpPr>
        <p:spPr>
          <a:xfrm>
            <a:off x="777875" y="771525"/>
            <a:ext cx="5759450" cy="3240088"/>
          </a:xfrm>
          <a:prstGeom prst="rect">
            <a:avLst/>
          </a:prstGeom>
          <a:noFill/>
          <a:ln w="12700">
            <a:solidFill>
              <a:prstClr val="black"/>
            </a:solidFill>
          </a:ln>
        </p:spPr>
        <p:txBody>
          <a:bodyPr vert="horz" lIns="95674" tIns="47837" rIns="95674" bIns="47837" rtlCol="0" anchor="ctr"/>
          <a:lstStyle/>
          <a:p>
            <a:endParaRPr lang="en-US" dirty="0"/>
          </a:p>
        </p:txBody>
      </p:sp>
      <p:sp>
        <p:nvSpPr>
          <p:cNvPr id="5" name="Notes Placeholder 4"/>
          <p:cNvSpPr>
            <a:spLocks noGrp="1"/>
          </p:cNvSpPr>
          <p:nvPr>
            <p:ph type="body" sz="quarter" idx="3"/>
          </p:nvPr>
        </p:nvSpPr>
        <p:spPr>
          <a:xfrm>
            <a:off x="777874" y="4192036"/>
            <a:ext cx="5759451" cy="4572000"/>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6239435" y="9263528"/>
            <a:ext cx="388472" cy="208017"/>
          </a:xfrm>
          <a:prstGeom prst="rect">
            <a:avLst/>
          </a:prstGeom>
        </p:spPr>
        <p:txBody>
          <a:bodyPr vert="horz" lIns="0" tIns="0" rIns="0" bIns="0" rtlCol="0" anchor="ctr"/>
          <a:lstStyle>
            <a:lvl1pPr algn="ctr">
              <a:defRPr sz="900">
                <a:solidFill>
                  <a:srgbClr val="054C70"/>
                </a:solidFill>
                <a:latin typeface="+mj-lt"/>
              </a:defRPr>
            </a:lvl1pPr>
          </a:lstStyle>
          <a:p>
            <a:fld id="{CFA5BF29-3A85-45E8-9EC2-6FCFBE5E0498}" type="slidenum">
              <a:rPr lang="en-US" smtClean="0"/>
              <a:pPr/>
              <a:t>‹#›</a:t>
            </a:fld>
            <a:endParaRPr lang="en-US" dirty="0"/>
          </a:p>
        </p:txBody>
      </p:sp>
    </p:spTree>
    <p:extLst>
      <p:ext uri="{BB962C8B-B14F-4D97-AF65-F5344CB8AC3E}">
        <p14:creationId xmlns:p14="http://schemas.microsoft.com/office/powerpoint/2010/main" val="1556429729"/>
      </p:ext>
    </p:extLst>
  </p:cSld>
  <p:clrMap bg1="lt1" tx1="dk1" bg2="lt2" tx2="dk2" accent1="accent1" accent2="accent2" accent3="accent3" accent4="accent4" accent5="accent5" accent6="accent6" hlink="hlink" folHlink="folHlink"/>
  <p:notesStyle>
    <a:lvl1pPr marL="0" algn="l" defTabSz="1088473" rtl="0" eaLnBrk="1" latinLnBrk="0" hangingPunct="1">
      <a:defRPr sz="1000" kern="1200">
        <a:solidFill>
          <a:schemeClr val="tx1"/>
        </a:solidFill>
        <a:latin typeface="+mn-lt"/>
        <a:ea typeface="+mn-ea"/>
        <a:cs typeface="+mn-cs"/>
      </a:defRPr>
    </a:lvl1pPr>
    <a:lvl2pPr marL="544237" algn="l" defTabSz="1088473" rtl="0" eaLnBrk="1" latinLnBrk="0" hangingPunct="1">
      <a:defRPr sz="1000" kern="1200">
        <a:solidFill>
          <a:schemeClr val="tx1"/>
        </a:solidFill>
        <a:latin typeface="+mn-lt"/>
        <a:ea typeface="+mn-ea"/>
        <a:cs typeface="+mn-cs"/>
      </a:defRPr>
    </a:lvl2pPr>
    <a:lvl3pPr marL="1088473" algn="l" defTabSz="1088473" rtl="0" eaLnBrk="1" latinLnBrk="0" hangingPunct="1">
      <a:defRPr sz="1000" kern="1200">
        <a:solidFill>
          <a:schemeClr val="tx1"/>
        </a:solidFill>
        <a:latin typeface="+mn-lt"/>
        <a:ea typeface="+mn-ea"/>
        <a:cs typeface="+mn-cs"/>
      </a:defRPr>
    </a:lvl3pPr>
    <a:lvl4pPr marL="1632711" algn="l" defTabSz="1088473" rtl="0" eaLnBrk="1" latinLnBrk="0" hangingPunct="1">
      <a:defRPr sz="1000" kern="1200">
        <a:solidFill>
          <a:schemeClr val="tx1"/>
        </a:solidFill>
        <a:latin typeface="+mn-lt"/>
        <a:ea typeface="+mn-ea"/>
        <a:cs typeface="+mn-cs"/>
      </a:defRPr>
    </a:lvl4pPr>
    <a:lvl5pPr marL="2176947" algn="l" defTabSz="1088473" rtl="0" eaLnBrk="1" latinLnBrk="0" hangingPunct="1">
      <a:defRPr sz="1000" kern="1200">
        <a:solidFill>
          <a:schemeClr val="tx1"/>
        </a:solidFill>
        <a:latin typeface="+mn-lt"/>
        <a:ea typeface="+mn-ea"/>
        <a:cs typeface="+mn-cs"/>
      </a:defRPr>
    </a:lvl5pPr>
    <a:lvl6pPr marL="2721184" algn="l" defTabSz="1088473" rtl="0" eaLnBrk="1" latinLnBrk="0" hangingPunct="1">
      <a:defRPr sz="1417" kern="1200">
        <a:solidFill>
          <a:schemeClr val="tx1"/>
        </a:solidFill>
        <a:latin typeface="+mn-lt"/>
        <a:ea typeface="+mn-ea"/>
        <a:cs typeface="+mn-cs"/>
      </a:defRPr>
    </a:lvl6pPr>
    <a:lvl7pPr marL="3265420" algn="l" defTabSz="1088473" rtl="0" eaLnBrk="1" latinLnBrk="0" hangingPunct="1">
      <a:defRPr sz="1417" kern="1200">
        <a:solidFill>
          <a:schemeClr val="tx1"/>
        </a:solidFill>
        <a:latin typeface="+mn-lt"/>
        <a:ea typeface="+mn-ea"/>
        <a:cs typeface="+mn-cs"/>
      </a:defRPr>
    </a:lvl7pPr>
    <a:lvl8pPr marL="3809657" algn="l" defTabSz="1088473" rtl="0" eaLnBrk="1" latinLnBrk="0" hangingPunct="1">
      <a:defRPr sz="1417" kern="1200">
        <a:solidFill>
          <a:schemeClr val="tx1"/>
        </a:solidFill>
        <a:latin typeface="+mn-lt"/>
        <a:ea typeface="+mn-ea"/>
        <a:cs typeface="+mn-cs"/>
      </a:defRPr>
    </a:lvl8pPr>
    <a:lvl9pPr marL="4353894" algn="l" defTabSz="1088473" rtl="0" eaLnBrk="1" latinLnBrk="0" hangingPunct="1">
      <a:defRPr sz="14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ctr" defTabSz="1088473" rtl="0" eaLnBrk="1" fontAlgn="auto" latinLnBrk="0" hangingPunct="1">
              <a:lnSpc>
                <a:spcPct val="100000"/>
              </a:lnSpc>
              <a:spcBef>
                <a:spcPts val="0"/>
              </a:spcBef>
              <a:spcAft>
                <a:spcPts val="0"/>
              </a:spcAft>
              <a:buClrTx/>
              <a:buSzTx/>
              <a:buFontTx/>
              <a:buNone/>
              <a:tabLst/>
              <a:defRPr/>
            </a:pPr>
            <a:fld id="{CFA5BF29-3A85-45E8-9EC2-6FCFBE5E0498}" type="slidenum">
              <a:rPr kumimoji="0" lang="en-US" sz="900" b="0" i="0" u="none" strike="noStrike" kern="1200" cap="none" spc="0" normalizeH="0" baseline="0" noProof="0" smtClean="0">
                <a:ln>
                  <a:noFill/>
                </a:ln>
                <a:solidFill>
                  <a:srgbClr val="054C70"/>
                </a:solidFill>
                <a:effectLst/>
                <a:uLnTx/>
                <a:uFillTx/>
                <a:latin typeface="Arial Black"/>
                <a:ea typeface="+mn-ea"/>
                <a:cs typeface="+mn-cs"/>
              </a:rPr>
              <a:pPr marL="0" marR="0" lvl="0" indent="0" algn="ctr" defTabSz="1088473"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054C70"/>
              </a:solidFill>
              <a:effectLst/>
              <a:uLnTx/>
              <a:uFillTx/>
              <a:latin typeface="Arial Black"/>
              <a:ea typeface="+mn-ea"/>
              <a:cs typeface="+mn-cs"/>
            </a:endParaRPr>
          </a:p>
        </p:txBody>
      </p:sp>
    </p:spTree>
    <p:extLst>
      <p:ext uri="{BB962C8B-B14F-4D97-AF65-F5344CB8AC3E}">
        <p14:creationId xmlns:p14="http://schemas.microsoft.com/office/powerpoint/2010/main" val="342470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GHI Kit</a:t>
            </a:r>
          </a:p>
        </p:txBody>
      </p:sp>
      <p:sp>
        <p:nvSpPr>
          <p:cNvPr id="4" name="Slide Number Placeholder 3"/>
          <p:cNvSpPr>
            <a:spLocks noGrp="1"/>
          </p:cNvSpPr>
          <p:nvPr>
            <p:ph type="sldNum" sz="quarter" idx="5"/>
          </p:nvPr>
        </p:nvSpPr>
        <p:spPr/>
        <p:txBody>
          <a:bodyPr/>
          <a:lstStyle/>
          <a:p>
            <a:pPr marL="0" marR="0" lvl="0" indent="0" algn="ctr" defTabSz="1088473" rtl="0" eaLnBrk="1" fontAlgn="auto" latinLnBrk="0" hangingPunct="1">
              <a:lnSpc>
                <a:spcPct val="100000"/>
              </a:lnSpc>
              <a:spcBef>
                <a:spcPts val="0"/>
              </a:spcBef>
              <a:spcAft>
                <a:spcPts val="0"/>
              </a:spcAft>
              <a:buClrTx/>
              <a:buSzTx/>
              <a:buFontTx/>
              <a:buNone/>
              <a:tabLst/>
              <a:defRPr/>
            </a:pPr>
            <a:fld id="{CFA5BF29-3A85-45E8-9EC2-6FCFBE5E0498}" type="slidenum">
              <a:rPr kumimoji="0" lang="en-US" sz="900" b="0" i="0" u="none" strike="noStrike" kern="1200" cap="none" spc="0" normalizeH="0" baseline="0" noProof="0" smtClean="0">
                <a:ln>
                  <a:noFill/>
                </a:ln>
                <a:solidFill>
                  <a:srgbClr val="054C70"/>
                </a:solidFill>
                <a:effectLst/>
                <a:uLnTx/>
                <a:uFillTx/>
                <a:latin typeface="Arial Black"/>
                <a:ea typeface="+mn-ea"/>
                <a:cs typeface="+mn-cs"/>
              </a:rPr>
              <a:pPr marL="0" marR="0" lvl="0" indent="0" algn="ctr" defTabSz="1088473"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054C70"/>
              </a:solidFill>
              <a:effectLst/>
              <a:uLnTx/>
              <a:uFillTx/>
              <a:latin typeface="Arial Black"/>
              <a:ea typeface="+mn-ea"/>
              <a:cs typeface="+mn-cs"/>
            </a:endParaRPr>
          </a:p>
        </p:txBody>
      </p:sp>
    </p:spTree>
    <p:extLst>
      <p:ext uri="{BB962C8B-B14F-4D97-AF65-F5344CB8AC3E}">
        <p14:creationId xmlns:p14="http://schemas.microsoft.com/office/powerpoint/2010/main" val="2772109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3538" y="1190625"/>
            <a:ext cx="5713412" cy="3214688"/>
          </a:xfrm>
        </p:spPr>
      </p:sp>
      <p:sp>
        <p:nvSpPr>
          <p:cNvPr id="3" name="Notes Placeholder 2"/>
          <p:cNvSpPr>
            <a:spLocks noGrp="1"/>
          </p:cNvSpPr>
          <p:nvPr>
            <p:ph type="body" idx="1"/>
          </p:nvPr>
        </p:nvSpPr>
        <p:spPr/>
        <p:txBody>
          <a:bodyPr/>
          <a:lstStyle/>
          <a:p>
            <a:r>
              <a:rPr lang="en-US"/>
              <a:t>GHI Kit</a:t>
            </a:r>
          </a:p>
        </p:txBody>
      </p:sp>
      <p:sp>
        <p:nvSpPr>
          <p:cNvPr id="4" name="Slide Number Placeholder 3"/>
          <p:cNvSpPr>
            <a:spLocks noGrp="1"/>
          </p:cNvSpPr>
          <p:nvPr>
            <p:ph type="sldNum" sz="quarter" idx="10"/>
          </p:nvPr>
        </p:nvSpPr>
        <p:spPr/>
        <p:txBody>
          <a:bodyPr/>
          <a:lstStyle/>
          <a:p>
            <a:pPr marL="0" marR="0" lvl="0" indent="0" algn="ctr" defTabSz="1088473" rtl="0" eaLnBrk="1" fontAlgn="auto" latinLnBrk="0" hangingPunct="1">
              <a:lnSpc>
                <a:spcPct val="100000"/>
              </a:lnSpc>
              <a:spcBef>
                <a:spcPts val="0"/>
              </a:spcBef>
              <a:spcAft>
                <a:spcPts val="0"/>
              </a:spcAft>
              <a:buClrTx/>
              <a:buSzTx/>
              <a:buFontTx/>
              <a:buNone/>
              <a:tabLst/>
              <a:defRPr/>
            </a:pPr>
            <a:fld id="{E720A8B2-1A6A-4636-8F5C-0EBAC6E78B1D}" type="slidenum">
              <a:rPr kumimoji="0" lang="en-US" sz="900" b="0" i="0" u="none" strike="noStrike" kern="1200" cap="none" spc="0" normalizeH="0" baseline="0" noProof="0" smtClean="0">
                <a:ln>
                  <a:noFill/>
                </a:ln>
                <a:solidFill>
                  <a:srgbClr val="054C70"/>
                </a:solidFill>
                <a:effectLst/>
                <a:uLnTx/>
                <a:uFillTx/>
                <a:latin typeface="Arial Black"/>
                <a:ea typeface="+mn-ea"/>
                <a:cs typeface="+mn-cs"/>
              </a:rPr>
              <a:pPr marL="0" marR="0" lvl="0" indent="0" algn="ctr" defTabSz="1088473"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054C70"/>
              </a:solidFill>
              <a:effectLst/>
              <a:uLnTx/>
              <a:uFillTx/>
              <a:latin typeface="Arial Black"/>
              <a:ea typeface="+mn-ea"/>
              <a:cs typeface="+mn-cs"/>
            </a:endParaRPr>
          </a:p>
        </p:txBody>
      </p:sp>
    </p:spTree>
    <p:extLst>
      <p:ext uri="{BB962C8B-B14F-4D97-AF65-F5344CB8AC3E}">
        <p14:creationId xmlns:p14="http://schemas.microsoft.com/office/powerpoint/2010/main" val="3401356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Calibri" panose="020F0502020204030204" pitchFamily="34" charset="0"/>
              </a:rPr>
              <a:t>Timothy Murray email “Capital Markets Deck Distribution”</a:t>
            </a:r>
            <a:endParaRPr lang="en-US"/>
          </a:p>
        </p:txBody>
      </p:sp>
      <p:sp>
        <p:nvSpPr>
          <p:cNvPr id="4" name="Slide Number Placeholder 3"/>
          <p:cNvSpPr>
            <a:spLocks noGrp="1"/>
          </p:cNvSpPr>
          <p:nvPr>
            <p:ph type="sldNum" sz="quarter" idx="5"/>
          </p:nvPr>
        </p:nvSpPr>
        <p:spPr/>
        <p:txBody>
          <a:bodyPr/>
          <a:lstStyle/>
          <a:p>
            <a:pPr marL="0" marR="0" lvl="0" indent="0" algn="ctr" defTabSz="1088473" rtl="0" eaLnBrk="1" fontAlgn="auto" latinLnBrk="0" hangingPunct="1">
              <a:lnSpc>
                <a:spcPct val="100000"/>
              </a:lnSpc>
              <a:spcBef>
                <a:spcPts val="0"/>
              </a:spcBef>
              <a:spcAft>
                <a:spcPts val="0"/>
              </a:spcAft>
              <a:buClrTx/>
              <a:buSzTx/>
              <a:buFontTx/>
              <a:buNone/>
              <a:tabLst/>
              <a:defRPr/>
            </a:pPr>
            <a:fld id="{CFA5BF29-3A85-45E8-9EC2-6FCFBE5E0498}" type="slidenum">
              <a:rPr kumimoji="0" lang="en-US" sz="900" b="0" i="0" u="none" strike="noStrike" kern="1200" cap="none" spc="0" normalizeH="0" baseline="0" noProof="0" smtClean="0">
                <a:ln>
                  <a:noFill/>
                </a:ln>
                <a:solidFill>
                  <a:srgbClr val="054C70"/>
                </a:solidFill>
                <a:effectLst/>
                <a:uLnTx/>
                <a:uFillTx/>
                <a:latin typeface="Arial Black"/>
                <a:ea typeface="+mn-ea"/>
                <a:cs typeface="+mn-cs"/>
              </a:rPr>
              <a:pPr marL="0" marR="0" lvl="0" indent="0" algn="ctr" defTabSz="1088473"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a:ln>
                <a:noFill/>
              </a:ln>
              <a:solidFill>
                <a:srgbClr val="054C70"/>
              </a:solidFill>
              <a:effectLst/>
              <a:uLnTx/>
              <a:uFillTx/>
              <a:latin typeface="Arial Black"/>
              <a:ea typeface="+mn-ea"/>
              <a:cs typeface="+mn-cs"/>
            </a:endParaRPr>
          </a:p>
        </p:txBody>
      </p:sp>
    </p:spTree>
    <p:extLst>
      <p:ext uri="{BB962C8B-B14F-4D97-AF65-F5344CB8AC3E}">
        <p14:creationId xmlns:p14="http://schemas.microsoft.com/office/powerpoint/2010/main" val="3718032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White Photo">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ED0270E9-E0C6-450D-9691-A8F7B542E29F}"/>
              </a:ext>
            </a:extLst>
          </p:cNvPr>
          <p:cNvSpPr>
            <a:spLocks noGrp="1"/>
          </p:cNvSpPr>
          <p:nvPr>
            <p:ph type="body" sz="quarter" idx="16" hasCustomPrompt="1"/>
          </p:nvPr>
        </p:nvSpPr>
        <p:spPr>
          <a:xfrm>
            <a:off x="4369698" y="6380958"/>
            <a:ext cx="5379580" cy="165616"/>
          </a:xfrm>
        </p:spPr>
        <p:txBody>
          <a:bodyPr/>
          <a:lstStyle>
            <a:lvl1pPr marL="0" indent="0" algn="l">
              <a:lnSpc>
                <a:spcPts val="1400"/>
              </a:lnSpc>
              <a:spcBef>
                <a:spcPts val="0"/>
              </a:spcBef>
              <a:buNone/>
              <a:defRPr sz="1200" b="1" cap="all" baseline="0">
                <a:solidFill>
                  <a:schemeClr val="tx1"/>
                </a:solidFill>
                <a:latin typeface="+mn-lt"/>
              </a:defRPr>
            </a:lvl1pPr>
          </a:lstStyle>
          <a:p>
            <a:pPr lvl="0"/>
            <a:r>
              <a:rPr lang="en-US" dirty="0"/>
              <a:t>Insert “for internal use only” or other text here if needed</a:t>
            </a:r>
          </a:p>
        </p:txBody>
      </p:sp>
      <p:sp>
        <p:nvSpPr>
          <p:cNvPr id="7" name="Picture Placeholder 6">
            <a:extLst>
              <a:ext uri="{FF2B5EF4-FFF2-40B4-BE49-F238E27FC236}">
                <a16:creationId xmlns:a16="http://schemas.microsoft.com/office/drawing/2014/main" id="{D36C937F-793C-4C9A-36F1-6E619E33BA61}"/>
              </a:ext>
            </a:extLst>
          </p:cNvPr>
          <p:cNvSpPr>
            <a:spLocks noGrp="1"/>
          </p:cNvSpPr>
          <p:nvPr>
            <p:ph type="pic" sz="quarter" idx="18"/>
          </p:nvPr>
        </p:nvSpPr>
        <p:spPr>
          <a:xfrm>
            <a:off x="0" y="0"/>
            <a:ext cx="3852863" cy="6858000"/>
          </a:xfrm>
        </p:spPr>
        <p:txBody>
          <a:bodyPr/>
          <a:lstStyle/>
          <a:p>
            <a:r>
              <a:rPr lang="en-US"/>
              <a:t>Click icon to add picture</a:t>
            </a:r>
            <a:endParaRPr lang="en-US" dirty="0"/>
          </a:p>
        </p:txBody>
      </p:sp>
      <p:sp>
        <p:nvSpPr>
          <p:cNvPr id="4" name="Text Placeholder 13">
            <a:extLst>
              <a:ext uri="{FF2B5EF4-FFF2-40B4-BE49-F238E27FC236}">
                <a16:creationId xmlns:a16="http://schemas.microsoft.com/office/drawing/2014/main" id="{30E2B7E8-5BFF-124E-ED2F-16863E9A951A}"/>
              </a:ext>
            </a:extLst>
          </p:cNvPr>
          <p:cNvSpPr>
            <a:spLocks noGrp="1"/>
          </p:cNvSpPr>
          <p:nvPr>
            <p:ph type="body" sz="quarter" idx="14" hasCustomPrompt="1"/>
          </p:nvPr>
        </p:nvSpPr>
        <p:spPr>
          <a:xfrm>
            <a:off x="4377608" y="5034538"/>
            <a:ext cx="6833372" cy="958055"/>
          </a:xfrm>
        </p:spPr>
        <p:txBody>
          <a:bodyPr>
            <a:noAutofit/>
          </a:bodyPr>
          <a:lstStyle>
            <a:lvl1pPr marL="0" indent="0">
              <a:spcBef>
                <a:spcPts val="0"/>
              </a:spcBef>
              <a:buNone/>
              <a:defRPr sz="1600">
                <a:solidFill>
                  <a:srgbClr val="061937"/>
                </a:solidFill>
              </a:defRPr>
            </a:lvl1pPr>
          </a:lstStyle>
          <a:p>
            <a:r>
              <a:rPr lang="en-US" b="1" dirty="0"/>
              <a:t>PresenterName Bolded </a:t>
            </a:r>
            <a:r>
              <a:rPr lang="en-US" dirty="0" err="1"/>
              <a:t>CompanyName</a:t>
            </a:r>
            <a:r>
              <a:rPr lang="en-US" dirty="0"/>
              <a:t> Not Bolded</a:t>
            </a:r>
          </a:p>
          <a:p>
            <a:r>
              <a:rPr lang="en-US" dirty="0"/>
              <a:t>Conference or Meeting Name </a:t>
            </a:r>
          </a:p>
          <a:p>
            <a:r>
              <a:rPr lang="en-US" dirty="0"/>
              <a:t>Date</a:t>
            </a:r>
          </a:p>
        </p:txBody>
      </p:sp>
      <p:sp>
        <p:nvSpPr>
          <p:cNvPr id="15" name="Text Placeholder 2">
            <a:extLst>
              <a:ext uri="{FF2B5EF4-FFF2-40B4-BE49-F238E27FC236}">
                <a16:creationId xmlns:a16="http://schemas.microsoft.com/office/drawing/2014/main" id="{63FBA425-3A6D-3000-1F2E-AA8A703D163D}"/>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rgbClr val="004C85"/>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pic>
        <p:nvPicPr>
          <p:cNvPr id="21" name="Picture 20">
            <a:extLst>
              <a:ext uri="{FF2B5EF4-FFF2-40B4-BE49-F238E27FC236}">
                <a16:creationId xmlns:a16="http://schemas.microsoft.com/office/drawing/2014/main" id="{9CB50400-83B7-BBE8-C0FC-75683E1ED75A}"/>
              </a:ext>
            </a:extLst>
          </p:cNvPr>
          <p:cNvPicPr>
            <a:picLocks noChangeAspect="1"/>
          </p:cNvPicPr>
          <p:nvPr userDrawn="1"/>
        </p:nvPicPr>
        <p:blipFill>
          <a:blip r:embed="rId2"/>
          <a:stretch>
            <a:fillRect/>
          </a:stretch>
        </p:blipFill>
        <p:spPr>
          <a:xfrm>
            <a:off x="4369698" y="533399"/>
            <a:ext cx="2305049" cy="457200"/>
          </a:xfrm>
          <a:prstGeom prst="rect">
            <a:avLst/>
          </a:prstGeom>
        </p:spPr>
      </p:pic>
      <p:sp>
        <p:nvSpPr>
          <p:cNvPr id="25" name="Text Placeholder 11">
            <a:extLst>
              <a:ext uri="{FF2B5EF4-FFF2-40B4-BE49-F238E27FC236}">
                <a16:creationId xmlns:a16="http://schemas.microsoft.com/office/drawing/2014/main" id="{B4C4ABBB-029C-78DB-0142-920DCBB86B0E}"/>
              </a:ext>
            </a:extLst>
          </p:cNvPr>
          <p:cNvSpPr>
            <a:spLocks noGrp="1"/>
          </p:cNvSpPr>
          <p:nvPr>
            <p:ph type="body" sz="quarter" idx="13" hasCustomPrompt="1"/>
          </p:nvPr>
        </p:nvSpPr>
        <p:spPr>
          <a:xfrm>
            <a:off x="4369698" y="3089829"/>
            <a:ext cx="6841282" cy="1632170"/>
          </a:xfrm>
        </p:spPr>
        <p:txBody>
          <a:bodyPr anchor="t" anchorCtr="0">
            <a:noAutofit/>
          </a:bodyPr>
          <a:lstStyle>
            <a:lvl1pPr marL="0" indent="0">
              <a:lnSpc>
                <a:spcPct val="90000"/>
              </a:lnSpc>
              <a:spcBef>
                <a:spcPts val="0"/>
              </a:spcBef>
              <a:buNone/>
              <a:defRPr sz="5400" b="1" i="0" cap="none" baseline="0">
                <a:solidFill>
                  <a:schemeClr val="tx2"/>
                </a:solidFill>
                <a:latin typeface="Times New Roman" panose="02020603050405020304" pitchFamily="18" charset="0"/>
                <a:cs typeface="Times New Roman" panose="02020603050405020304" pitchFamily="18" charset="0"/>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r>
              <a:rPr lang="en-US" dirty="0"/>
              <a:t>Title goes here and could be two lines</a:t>
            </a:r>
          </a:p>
        </p:txBody>
      </p:sp>
      <p:sp>
        <p:nvSpPr>
          <p:cNvPr id="26" name="Text Placeholder 4">
            <a:extLst>
              <a:ext uri="{FF2B5EF4-FFF2-40B4-BE49-F238E27FC236}">
                <a16:creationId xmlns:a16="http://schemas.microsoft.com/office/drawing/2014/main" id="{1ADCD759-1440-5C6A-BF31-32A9DF7A1194}"/>
              </a:ext>
            </a:extLst>
          </p:cNvPr>
          <p:cNvSpPr>
            <a:spLocks noGrp="1"/>
          </p:cNvSpPr>
          <p:nvPr>
            <p:ph type="body" sz="quarter" idx="12" hasCustomPrompt="1"/>
          </p:nvPr>
        </p:nvSpPr>
        <p:spPr>
          <a:xfrm>
            <a:off x="4369698" y="2563890"/>
            <a:ext cx="6841282"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tx2"/>
                </a:solidFill>
              </a:defRPr>
            </a:lvl1pPr>
          </a:lstStyle>
          <a:p>
            <a:pPr lvl="0"/>
            <a:r>
              <a:rPr lang="en-US" dirty="0"/>
              <a:t>Optional first line title</a:t>
            </a:r>
          </a:p>
        </p:txBody>
      </p:sp>
    </p:spTree>
    <p:extLst>
      <p:ext uri="{BB962C8B-B14F-4D97-AF65-F5344CB8AC3E}">
        <p14:creationId xmlns:p14="http://schemas.microsoft.com/office/powerpoint/2010/main" val="2494833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title Slide Light Image">
    <p:bg>
      <p:bgPr>
        <a:solidFill>
          <a:schemeClr val="bg1"/>
        </a:solidFill>
        <a:effectLst/>
      </p:bgPr>
    </p:bg>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8A30BC43-B95E-5A5E-EB64-44D5904A42B5}"/>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8" name="Text Placeholder 7">
            <a:extLst>
              <a:ext uri="{FF2B5EF4-FFF2-40B4-BE49-F238E27FC236}">
                <a16:creationId xmlns:a16="http://schemas.microsoft.com/office/drawing/2014/main" id="{C1240CCD-B8BA-4558-BCDB-D4BE8E9F01FF}"/>
              </a:ext>
            </a:extLst>
          </p:cNvPr>
          <p:cNvSpPr>
            <a:spLocks noGrp="1"/>
          </p:cNvSpPr>
          <p:nvPr>
            <p:ph type="body" sz="quarter" idx="16"/>
          </p:nvPr>
        </p:nvSpPr>
        <p:spPr>
          <a:xfrm>
            <a:off x="6553199" y="1883569"/>
            <a:ext cx="5105400" cy="3657600"/>
          </a:xfrm>
          <a:solidFill>
            <a:srgbClr val="061937"/>
          </a:solidFill>
        </p:spPr>
        <p:txBody>
          <a:bodyPr lIns="365760" tIns="365760" rIns="365760" bIns="365760"/>
          <a:lstStyle>
            <a:lvl1pPr marL="0" indent="0">
              <a:buNone/>
              <a:defRPr sz="1600" b="1" cap="all" baseline="0">
                <a:solidFill>
                  <a:srgbClr val="00CFEC"/>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1" name="Text Placeholder 10">
            <a:extLst>
              <a:ext uri="{FF2B5EF4-FFF2-40B4-BE49-F238E27FC236}">
                <a16:creationId xmlns:a16="http://schemas.microsoft.com/office/drawing/2014/main" id="{26D5E09B-88C1-42BC-BCF4-7AFEF5D75640}"/>
              </a:ext>
            </a:extLst>
          </p:cNvPr>
          <p:cNvSpPr>
            <a:spLocks noGrp="1"/>
          </p:cNvSpPr>
          <p:nvPr>
            <p:ph type="body" sz="quarter" idx="17"/>
          </p:nvPr>
        </p:nvSpPr>
        <p:spPr>
          <a:xfrm>
            <a:off x="6931024" y="2624837"/>
            <a:ext cx="4372851" cy="256727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DE7DFD0E-D950-7123-284C-DAB3BF29E44E}"/>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7" name="Title Placeholder 1">
            <a:extLst>
              <a:ext uri="{FF2B5EF4-FFF2-40B4-BE49-F238E27FC236}">
                <a16:creationId xmlns:a16="http://schemas.microsoft.com/office/drawing/2014/main" id="{FE45A179-7376-6400-D524-C96FEF6887E0}"/>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17" name="Text Placeholder 7">
            <a:extLst>
              <a:ext uri="{FF2B5EF4-FFF2-40B4-BE49-F238E27FC236}">
                <a16:creationId xmlns:a16="http://schemas.microsoft.com/office/drawing/2014/main" id="{606BC9E8-FE14-B17C-B2DD-BC7A29AB5749}"/>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9" name="Text Placeholder 6">
            <a:extLst>
              <a:ext uri="{FF2B5EF4-FFF2-40B4-BE49-F238E27FC236}">
                <a16:creationId xmlns:a16="http://schemas.microsoft.com/office/drawing/2014/main" id="{FA2BB8F7-8A39-9CED-8A19-89354CAB73E3}"/>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332215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933FF1EB-76C3-9C40-B7DD-25FFCC705412}"/>
              </a:ext>
            </a:extLst>
          </p:cNvPr>
          <p:cNvSpPr>
            <a:spLocks noGrp="1"/>
          </p:cNvSpPr>
          <p:nvPr>
            <p:ph sz="quarter" idx="20"/>
          </p:nvPr>
        </p:nvSpPr>
        <p:spPr>
          <a:xfrm>
            <a:off x="533401" y="1234106"/>
            <a:ext cx="11125198" cy="466377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2F624396-6D06-2A66-6013-28745AF562D1}"/>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96E5DA2B-2F4E-CE13-05D7-077A168BEF43}"/>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1E345CBF-E119-565B-36D4-D6A666D4E875}"/>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82076CCA-D8EE-EF69-6C92-32B52F6993C3}"/>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4065794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4" orient="horz" pos="768"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Sub">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67489"/>
            <a:ext cx="11125198" cy="4230391"/>
          </a:xfrm>
        </p:spPr>
        <p:txBody>
          <a:bodyPr>
            <a:noAutofit/>
          </a:bodyPr>
          <a:lstStyle>
            <a:lvl1pPr marL="342900" indent="-342900">
              <a:lnSpc>
                <a:spcPct val="110000"/>
              </a:lnSpc>
              <a:buClr>
                <a:schemeClr val="accent2"/>
              </a:buClr>
              <a:defRPr lang="en-US" sz="2000" kern="1200" dirty="0" smtClean="0">
                <a:solidFill>
                  <a:schemeClr val="tx1"/>
                </a:solidFill>
                <a:latin typeface="+mn-lt"/>
                <a:ea typeface="+mn-ea"/>
                <a:cs typeface="+mn-cs"/>
              </a:defRPr>
            </a:lvl1pPr>
            <a:lvl2pPr marL="621792" indent="-288925">
              <a:lnSpc>
                <a:spcPct val="110000"/>
              </a:lnSpc>
              <a:buClr>
                <a:schemeClr val="accent4"/>
              </a:buClr>
              <a:defRPr sz="1800"/>
            </a:lvl2pPr>
            <a:lvl3pPr marL="859536" indent="-228600">
              <a:lnSpc>
                <a:spcPct val="110000"/>
              </a:lnSpc>
              <a:buClr>
                <a:schemeClr val="accent4"/>
              </a:buClr>
              <a:defRPr sz="1400"/>
            </a:lvl3pPr>
            <a:lvl4pPr marL="1133856" indent="-228600">
              <a:lnSpc>
                <a:spcPct val="110000"/>
              </a:lnSpc>
              <a:buClr>
                <a:schemeClr val="accent4"/>
              </a:buClr>
              <a:defRPr sz="1400"/>
            </a:lvl4pPr>
            <a:lvl5pPr marL="1353312" indent="0">
              <a:lnSpc>
                <a:spcPct val="110000"/>
              </a:lnSpc>
              <a:buClr>
                <a:schemeClr val="accent4"/>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5" hasCustomPrompt="1"/>
          </p:nvPr>
        </p:nvSpPr>
        <p:spPr>
          <a:xfrm>
            <a:off x="533400" y="1257914"/>
            <a:ext cx="11125198" cy="409575"/>
          </a:xfrm>
        </p:spPr>
        <p:txBody>
          <a:bodyPr>
            <a:noAutofit/>
          </a:bodyPr>
          <a:lstStyle>
            <a:lvl1pPr marL="0" indent="0">
              <a:buNone/>
              <a:defRPr sz="2000" b="1" cap="none" baseline="0">
                <a:solidFill>
                  <a:schemeClr val="tx2"/>
                </a:solidFill>
                <a:latin typeface="+mn-lt"/>
              </a:defRPr>
            </a:lvl1pPr>
          </a:lstStyle>
          <a:p>
            <a:pPr lvl="0"/>
            <a:r>
              <a:rPr lang="en-US" dirty="0"/>
              <a:t>Subhead</a:t>
            </a:r>
          </a:p>
        </p:txBody>
      </p:sp>
      <p:sp>
        <p:nvSpPr>
          <p:cNvPr id="13" name="Text Placeholder 7">
            <a:extLst>
              <a:ext uri="{FF2B5EF4-FFF2-40B4-BE49-F238E27FC236}">
                <a16:creationId xmlns:a16="http://schemas.microsoft.com/office/drawing/2014/main" id="{D978E902-1FC9-B0B5-4EA9-EDC4B0366DB5}"/>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 name="Text Placeholder 4">
            <a:extLst>
              <a:ext uri="{FF2B5EF4-FFF2-40B4-BE49-F238E27FC236}">
                <a16:creationId xmlns:a16="http://schemas.microsoft.com/office/drawing/2014/main" id="{B52ECCB1-A2AD-9502-FA86-C8316DF501D2}"/>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6" name="Title Placeholder 1">
            <a:extLst>
              <a:ext uri="{FF2B5EF4-FFF2-40B4-BE49-F238E27FC236}">
                <a16:creationId xmlns:a16="http://schemas.microsoft.com/office/drawing/2014/main" id="{25FE3780-C788-AD2B-B651-C93EF0F87BCF}"/>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026D8743-0282-5512-F3D4-811456AA4E2D}"/>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078437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68" userDrawn="1">
          <p15:clr>
            <a:srgbClr val="A4A3A4"/>
          </p15:clr>
        </p15:guide>
        <p15:guide id="2" orient="horz" pos="1056"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Vertical">
    <p:spTree>
      <p:nvGrpSpPr>
        <p:cNvPr id="1" name=""/>
        <p:cNvGrpSpPr/>
        <p:nvPr/>
      </p:nvGrpSpPr>
      <p:grpSpPr>
        <a:xfrm>
          <a:off x="0" y="0"/>
          <a:ext cx="0" cy="0"/>
          <a:chOff x="0" y="0"/>
          <a:chExt cx="0" cy="0"/>
        </a:xfrm>
      </p:grpSpPr>
      <p:sp>
        <p:nvSpPr>
          <p:cNvPr id="11" name="Content Placeholder 14">
            <a:extLst>
              <a:ext uri="{FF2B5EF4-FFF2-40B4-BE49-F238E27FC236}">
                <a16:creationId xmlns:a16="http://schemas.microsoft.com/office/drawing/2014/main" id="{846E2622-EA47-CD49-B9FA-6593B58F4C7F}"/>
              </a:ext>
            </a:extLst>
          </p:cNvPr>
          <p:cNvSpPr>
            <a:spLocks noGrp="1"/>
          </p:cNvSpPr>
          <p:nvPr>
            <p:ph sz="quarter" idx="20"/>
          </p:nvPr>
        </p:nvSpPr>
        <p:spPr>
          <a:xfrm>
            <a:off x="533401" y="1234107"/>
            <a:ext cx="5325034"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4">
            <a:extLst>
              <a:ext uri="{FF2B5EF4-FFF2-40B4-BE49-F238E27FC236}">
                <a16:creationId xmlns:a16="http://schemas.microsoft.com/office/drawing/2014/main" id="{8CC511C3-BE0F-EB41-81AF-C2BE03097891}"/>
              </a:ext>
            </a:extLst>
          </p:cNvPr>
          <p:cNvSpPr>
            <a:spLocks noGrp="1"/>
          </p:cNvSpPr>
          <p:nvPr>
            <p:ph sz="quarter" idx="21"/>
          </p:nvPr>
        </p:nvSpPr>
        <p:spPr>
          <a:xfrm>
            <a:off x="6333371" y="1234107"/>
            <a:ext cx="5325229"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7">
            <a:extLst>
              <a:ext uri="{FF2B5EF4-FFF2-40B4-BE49-F238E27FC236}">
                <a16:creationId xmlns:a16="http://schemas.microsoft.com/office/drawing/2014/main" id="{921E32BB-8C1F-EEB3-09D9-7428B9033132}"/>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06758363-7B82-D179-2A77-3B2B85CB4771}"/>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000B49DC-36BB-5732-EDDC-D8291B5F2087}"/>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D1368CBC-847C-31D4-5A00-9BDEA0D81BA2}"/>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897357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68" userDrawn="1">
          <p15:clr>
            <a:srgbClr val="A4A3A4"/>
          </p15:clr>
        </p15:guide>
        <p15:guide id="2" pos="3696" userDrawn="1">
          <p15:clr>
            <a:srgbClr val="A4A3A4"/>
          </p15:clr>
        </p15:guide>
        <p15:guide id="3" pos="3984"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Vertical w/Sub">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26DEA31-FE56-47BB-83C2-CA322F956C07}"/>
              </a:ext>
            </a:extLst>
          </p:cNvPr>
          <p:cNvSpPr>
            <a:spLocks noGrp="1"/>
          </p:cNvSpPr>
          <p:nvPr>
            <p:ph type="body" sz="quarter" idx="16" hasCustomPrompt="1"/>
          </p:nvPr>
        </p:nvSpPr>
        <p:spPr>
          <a:xfrm>
            <a:off x="533095" y="1255572"/>
            <a:ext cx="5331130"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10" name="Text Placeholder 3">
            <a:extLst>
              <a:ext uri="{FF2B5EF4-FFF2-40B4-BE49-F238E27FC236}">
                <a16:creationId xmlns:a16="http://schemas.microsoft.com/office/drawing/2014/main" id="{15321B46-FC75-4BFD-8F12-C22C90293D9E}"/>
              </a:ext>
            </a:extLst>
          </p:cNvPr>
          <p:cNvSpPr>
            <a:spLocks noGrp="1"/>
          </p:cNvSpPr>
          <p:nvPr>
            <p:ph type="body" sz="quarter" idx="17" hasCustomPrompt="1"/>
          </p:nvPr>
        </p:nvSpPr>
        <p:spPr>
          <a:xfrm>
            <a:off x="6336601" y="1255572"/>
            <a:ext cx="5321829"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11" name="Content Placeholder 14">
            <a:extLst>
              <a:ext uri="{FF2B5EF4-FFF2-40B4-BE49-F238E27FC236}">
                <a16:creationId xmlns:a16="http://schemas.microsoft.com/office/drawing/2014/main" id="{F737D239-7515-2940-AB87-E2D7A747A673}"/>
              </a:ext>
            </a:extLst>
          </p:cNvPr>
          <p:cNvSpPr>
            <a:spLocks noGrp="1"/>
          </p:cNvSpPr>
          <p:nvPr>
            <p:ph sz="quarter" idx="21"/>
          </p:nvPr>
        </p:nvSpPr>
        <p:spPr>
          <a:xfrm>
            <a:off x="533401" y="1676400"/>
            <a:ext cx="5325034" cy="422148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4">
            <a:extLst>
              <a:ext uri="{FF2B5EF4-FFF2-40B4-BE49-F238E27FC236}">
                <a16:creationId xmlns:a16="http://schemas.microsoft.com/office/drawing/2014/main" id="{49638672-8785-4F4D-8808-2BB0BF6682A8}"/>
              </a:ext>
            </a:extLst>
          </p:cNvPr>
          <p:cNvSpPr>
            <a:spLocks noGrp="1"/>
          </p:cNvSpPr>
          <p:nvPr>
            <p:ph sz="quarter" idx="22"/>
          </p:nvPr>
        </p:nvSpPr>
        <p:spPr>
          <a:xfrm>
            <a:off x="6333371" y="1676400"/>
            <a:ext cx="5325229" cy="42214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7">
            <a:extLst>
              <a:ext uri="{FF2B5EF4-FFF2-40B4-BE49-F238E27FC236}">
                <a16:creationId xmlns:a16="http://schemas.microsoft.com/office/drawing/2014/main" id="{9381D98A-4142-319C-2B0A-632BBD87ABCA}"/>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A1B7F830-439A-BBDC-902A-96F12607DEDC}"/>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EE51351F-D249-8F05-B7AD-14651970FAF1}"/>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CBF23DD3-79B7-8A16-7C2E-C4B730682738}"/>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1299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056" userDrawn="1">
          <p15:clr>
            <a:srgbClr val="A4A3A4"/>
          </p15:clr>
        </p15:guide>
        <p15:guide id="2" pos="3696" userDrawn="1">
          <p15:clr>
            <a:srgbClr val="A4A3A4"/>
          </p15:clr>
        </p15:guide>
        <p15:guide id="3" pos="3984" userDrawn="1">
          <p15:clr>
            <a:srgbClr val="A4A3A4"/>
          </p15:clr>
        </p15:guide>
        <p15:guide id="4" orient="horz" pos="768" userDrawn="1">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Hori">
    <p:spTree>
      <p:nvGrpSpPr>
        <p:cNvPr id="1" name=""/>
        <p:cNvGrpSpPr/>
        <p:nvPr/>
      </p:nvGrpSpPr>
      <p:grpSpPr>
        <a:xfrm>
          <a:off x="0" y="0"/>
          <a:ext cx="0" cy="0"/>
          <a:chOff x="0" y="0"/>
          <a:chExt cx="0" cy="0"/>
        </a:xfrm>
      </p:grpSpPr>
      <p:sp>
        <p:nvSpPr>
          <p:cNvPr id="26" name="Content Placeholder 14">
            <a:extLst>
              <a:ext uri="{FF2B5EF4-FFF2-40B4-BE49-F238E27FC236}">
                <a16:creationId xmlns:a16="http://schemas.microsoft.com/office/drawing/2014/main" id="{FF961F7A-E7DF-96CC-AF17-14EE8709B279}"/>
              </a:ext>
            </a:extLst>
          </p:cNvPr>
          <p:cNvSpPr>
            <a:spLocks noGrp="1"/>
          </p:cNvSpPr>
          <p:nvPr>
            <p:ph sz="quarter" idx="20"/>
          </p:nvPr>
        </p:nvSpPr>
        <p:spPr>
          <a:xfrm>
            <a:off x="533401" y="1234107"/>
            <a:ext cx="11125198"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7">
            <a:extLst>
              <a:ext uri="{FF2B5EF4-FFF2-40B4-BE49-F238E27FC236}">
                <a16:creationId xmlns:a16="http://schemas.microsoft.com/office/drawing/2014/main" id="{D4AE97BC-9547-3F2B-D4B7-C0834714F495}"/>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1" name="Content Placeholder 14">
            <a:extLst>
              <a:ext uri="{FF2B5EF4-FFF2-40B4-BE49-F238E27FC236}">
                <a16:creationId xmlns:a16="http://schemas.microsoft.com/office/drawing/2014/main" id="{7BDB8470-F859-9F91-179C-4783CF179928}"/>
              </a:ext>
            </a:extLst>
          </p:cNvPr>
          <p:cNvSpPr>
            <a:spLocks noGrp="1"/>
          </p:cNvSpPr>
          <p:nvPr>
            <p:ph sz="quarter" idx="24"/>
          </p:nvPr>
        </p:nvSpPr>
        <p:spPr>
          <a:xfrm>
            <a:off x="533401" y="3702987"/>
            <a:ext cx="11125198"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56657835-4487-6FC1-C623-608B8D457E54}"/>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D875F234-A93C-6916-DD1B-202F84D20495}"/>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A47B3CD4-1E07-2D6E-325F-3D00B6D882B2}"/>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033685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328" userDrawn="1">
          <p15:clr>
            <a:srgbClr val="A4A3A4"/>
          </p15:clr>
        </p15:guide>
        <p15:guide id="2" orient="horz" pos="816"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Hori w/Sub">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477FCCFF-4B45-4E65-8C04-CF88296CF2A2}"/>
              </a:ext>
            </a:extLst>
          </p:cNvPr>
          <p:cNvSpPr>
            <a:spLocks noGrp="1"/>
          </p:cNvSpPr>
          <p:nvPr>
            <p:ph type="body" sz="quarter" idx="18" hasCustomPrompt="1"/>
          </p:nvPr>
        </p:nvSpPr>
        <p:spPr>
          <a:xfrm>
            <a:off x="533095" y="3749040"/>
            <a:ext cx="11137934"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17" name="Content Placeholder 14">
            <a:extLst>
              <a:ext uri="{FF2B5EF4-FFF2-40B4-BE49-F238E27FC236}">
                <a16:creationId xmlns:a16="http://schemas.microsoft.com/office/drawing/2014/main" id="{85E5E503-2A99-B341-AA93-3CCE7FB7510B}"/>
              </a:ext>
            </a:extLst>
          </p:cNvPr>
          <p:cNvSpPr>
            <a:spLocks noGrp="1"/>
          </p:cNvSpPr>
          <p:nvPr>
            <p:ph sz="quarter" idx="22"/>
          </p:nvPr>
        </p:nvSpPr>
        <p:spPr>
          <a:xfrm>
            <a:off x="533095" y="4152900"/>
            <a:ext cx="11137934"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6">
            <a:extLst>
              <a:ext uri="{FF2B5EF4-FFF2-40B4-BE49-F238E27FC236}">
                <a16:creationId xmlns:a16="http://schemas.microsoft.com/office/drawing/2014/main" id="{C9D24CC2-F019-A94B-9408-69F05A7CD7AC}"/>
              </a:ext>
            </a:extLst>
          </p:cNvPr>
          <p:cNvSpPr>
            <a:spLocks noGrp="1"/>
          </p:cNvSpPr>
          <p:nvPr>
            <p:ph type="body" sz="quarter" idx="24"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
        <p:nvSpPr>
          <p:cNvPr id="11" name="Text Placeholder 3">
            <a:extLst>
              <a:ext uri="{FF2B5EF4-FFF2-40B4-BE49-F238E27FC236}">
                <a16:creationId xmlns:a16="http://schemas.microsoft.com/office/drawing/2014/main" id="{11F104B5-9840-A8DF-3A44-506E7381CEE4}"/>
              </a:ext>
            </a:extLst>
          </p:cNvPr>
          <p:cNvSpPr>
            <a:spLocks noGrp="1"/>
          </p:cNvSpPr>
          <p:nvPr>
            <p:ph type="body" sz="quarter" idx="16" hasCustomPrompt="1"/>
          </p:nvPr>
        </p:nvSpPr>
        <p:spPr>
          <a:xfrm>
            <a:off x="533095" y="1255572"/>
            <a:ext cx="1113793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12" name="Content Placeholder 14">
            <a:extLst>
              <a:ext uri="{FF2B5EF4-FFF2-40B4-BE49-F238E27FC236}">
                <a16:creationId xmlns:a16="http://schemas.microsoft.com/office/drawing/2014/main" id="{9101FA0B-A7BA-1FE4-CD9D-62D07A1A28A4}"/>
              </a:ext>
            </a:extLst>
          </p:cNvPr>
          <p:cNvSpPr>
            <a:spLocks noGrp="1"/>
          </p:cNvSpPr>
          <p:nvPr>
            <p:ph sz="quarter" idx="21"/>
          </p:nvPr>
        </p:nvSpPr>
        <p:spPr>
          <a:xfrm>
            <a:off x="533401" y="1676400"/>
            <a:ext cx="1112519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7">
            <a:extLst>
              <a:ext uri="{FF2B5EF4-FFF2-40B4-BE49-F238E27FC236}">
                <a16:creationId xmlns:a16="http://schemas.microsoft.com/office/drawing/2014/main" id="{76719CF7-AAC0-CBEB-2AEC-DA2671EFD2CD}"/>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E8F4CC8F-9607-F1DB-A042-0E5ED8ABEE36}"/>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3A62354E-356A-9F76-20E4-FF77FE597CEF}"/>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Tree>
    <p:extLst>
      <p:ext uri="{BB962C8B-B14F-4D97-AF65-F5344CB8AC3E}">
        <p14:creationId xmlns:p14="http://schemas.microsoft.com/office/powerpoint/2010/main" val="2946617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A4A3A4"/>
          </p15:clr>
        </p15:guide>
        <p15:guide id="2" orient="horz" pos="2376" userDrawn="1">
          <p15:clr>
            <a:srgbClr val="A4A3A4"/>
          </p15:clr>
        </p15:guide>
        <p15:guide id="3" orient="horz" pos="2616" userDrawn="1">
          <p15:clr>
            <a:srgbClr val="A4A3A4"/>
          </p15:clr>
        </p15:guide>
        <p15:guide id="4" orient="horz" pos="816" userDrawn="1">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Vertical">
    <p:spTree>
      <p:nvGrpSpPr>
        <p:cNvPr id="1" name=""/>
        <p:cNvGrpSpPr/>
        <p:nvPr/>
      </p:nvGrpSpPr>
      <p:grpSpPr>
        <a:xfrm>
          <a:off x="0" y="0"/>
          <a:ext cx="0" cy="0"/>
          <a:chOff x="0" y="0"/>
          <a:chExt cx="0" cy="0"/>
        </a:xfrm>
      </p:grpSpPr>
      <p:sp>
        <p:nvSpPr>
          <p:cNvPr id="14" name="Text Placeholder 7">
            <a:extLst>
              <a:ext uri="{FF2B5EF4-FFF2-40B4-BE49-F238E27FC236}">
                <a16:creationId xmlns:a16="http://schemas.microsoft.com/office/drawing/2014/main" id="{9DC548D3-AC3F-85AB-1AA0-4DDCC292B052}"/>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0" name="Content Placeholder 14">
            <a:extLst>
              <a:ext uri="{FF2B5EF4-FFF2-40B4-BE49-F238E27FC236}">
                <a16:creationId xmlns:a16="http://schemas.microsoft.com/office/drawing/2014/main" id="{E170151E-B65F-426A-E5CD-6CF8106A6E64}"/>
              </a:ext>
            </a:extLst>
          </p:cNvPr>
          <p:cNvSpPr>
            <a:spLocks noGrp="1"/>
          </p:cNvSpPr>
          <p:nvPr>
            <p:ph sz="quarter" idx="24"/>
          </p:nvPr>
        </p:nvSpPr>
        <p:spPr>
          <a:xfrm>
            <a:off x="4355368" y="1234107"/>
            <a:ext cx="3481263" cy="4663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Content Placeholder 14">
            <a:extLst>
              <a:ext uri="{FF2B5EF4-FFF2-40B4-BE49-F238E27FC236}">
                <a16:creationId xmlns:a16="http://schemas.microsoft.com/office/drawing/2014/main" id="{4FCFFEF8-C4BB-BA60-750B-A8D66473DB04}"/>
              </a:ext>
            </a:extLst>
          </p:cNvPr>
          <p:cNvSpPr>
            <a:spLocks noGrp="1"/>
          </p:cNvSpPr>
          <p:nvPr>
            <p:ph sz="quarter" idx="28"/>
          </p:nvPr>
        </p:nvSpPr>
        <p:spPr>
          <a:xfrm>
            <a:off x="8139519" y="1234107"/>
            <a:ext cx="3519080" cy="4663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Content Placeholder 2">
            <a:extLst>
              <a:ext uri="{FF2B5EF4-FFF2-40B4-BE49-F238E27FC236}">
                <a16:creationId xmlns:a16="http://schemas.microsoft.com/office/drawing/2014/main" id="{9DC02D73-FDF0-1E5E-B0A8-8085B82D9924}"/>
              </a:ext>
            </a:extLst>
          </p:cNvPr>
          <p:cNvSpPr>
            <a:spLocks noGrp="1"/>
          </p:cNvSpPr>
          <p:nvPr>
            <p:ph idx="1"/>
          </p:nvPr>
        </p:nvSpPr>
        <p:spPr>
          <a:xfrm>
            <a:off x="533400" y="1234107"/>
            <a:ext cx="3519080" cy="4663773"/>
          </a:xfrm>
        </p:spPr>
        <p:txBody>
          <a:bodyPr>
            <a:noAutofit/>
          </a:bodyPr>
          <a:lstStyle>
            <a:lvl1pPr marL="274320" indent="-274320">
              <a:lnSpc>
                <a:spcPct val="110000"/>
              </a:lnSpc>
              <a:buClr>
                <a:schemeClr val="accent2"/>
              </a:buClr>
              <a:defRPr lang="en-US" sz="2000" kern="1200" dirty="0" smtClean="0">
                <a:solidFill>
                  <a:schemeClr val="tx1"/>
                </a:solidFill>
                <a:latin typeface="+mn-lt"/>
                <a:ea typeface="+mn-ea"/>
                <a:cs typeface="+mn-cs"/>
              </a:defRPr>
            </a:lvl1pPr>
            <a:lvl2pPr marL="621792" indent="-288925">
              <a:lnSpc>
                <a:spcPct val="110000"/>
              </a:lnSpc>
              <a:buClr>
                <a:schemeClr val="accent4"/>
              </a:buClr>
              <a:defRPr sz="1800"/>
            </a:lvl2pPr>
            <a:lvl3pPr marL="859536" indent="-228600">
              <a:lnSpc>
                <a:spcPct val="110000"/>
              </a:lnSpc>
              <a:buClr>
                <a:schemeClr val="accent4"/>
              </a:buClr>
              <a:defRPr sz="1400"/>
            </a:lvl3pPr>
            <a:lvl4pPr marL="1133856" indent="-228600">
              <a:lnSpc>
                <a:spcPct val="110000"/>
              </a:lnSpc>
              <a:buClr>
                <a:schemeClr val="accent4"/>
              </a:buClr>
              <a:defRPr sz="1400"/>
            </a:lvl4pPr>
            <a:lvl5pPr marL="1353312" indent="0">
              <a:lnSpc>
                <a:spcPct val="110000"/>
              </a:lnSpc>
              <a:buClr>
                <a:schemeClr val="accent4"/>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665459EC-187B-F4A5-DFF0-B0EB206158E8}"/>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65B0C507-84C5-BBA3-D7AE-FD0A8E5BB787}"/>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6B0BC10E-9AE5-6AEC-25D1-E294902C5095}"/>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410204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1" pos="2544" userDrawn="1">
          <p15:clr>
            <a:srgbClr val="A4A3A4"/>
          </p15:clr>
        </p15:guide>
        <p15:guide id="2" pos="2832" userDrawn="1">
          <p15:clr>
            <a:srgbClr val="A4A3A4"/>
          </p15:clr>
        </p15:guide>
        <p15:guide id="3" pos="4848" userDrawn="1">
          <p15:clr>
            <a:srgbClr val="A4A3A4"/>
          </p15:clr>
        </p15:guide>
        <p15:guide id="4" pos="5136" userDrawn="1">
          <p15:clr>
            <a:srgbClr val="A4A3A4"/>
          </p15:clr>
        </p15:guide>
        <p15:guide id="5" orient="horz" pos="2160"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Vertical w/Sub">
    <p:spTree>
      <p:nvGrpSpPr>
        <p:cNvPr id="1" name=""/>
        <p:cNvGrpSpPr/>
        <p:nvPr/>
      </p:nvGrpSpPr>
      <p:grpSpPr>
        <a:xfrm>
          <a:off x="0" y="0"/>
          <a:ext cx="0" cy="0"/>
          <a:chOff x="0" y="0"/>
          <a:chExt cx="0" cy="0"/>
        </a:xfrm>
      </p:grpSpPr>
      <p:sp>
        <p:nvSpPr>
          <p:cNvPr id="14" name="Text Placeholder 9">
            <a:extLst>
              <a:ext uri="{FF2B5EF4-FFF2-40B4-BE49-F238E27FC236}">
                <a16:creationId xmlns:a16="http://schemas.microsoft.com/office/drawing/2014/main" id="{71B429D7-C775-4173-B500-DBBA005BA8E5}"/>
              </a:ext>
            </a:extLst>
          </p:cNvPr>
          <p:cNvSpPr>
            <a:spLocks noGrp="1"/>
          </p:cNvSpPr>
          <p:nvPr>
            <p:ph type="body" sz="quarter" idx="17" hasCustomPrompt="1"/>
          </p:nvPr>
        </p:nvSpPr>
        <p:spPr>
          <a:xfrm>
            <a:off x="4358644" y="1256961"/>
            <a:ext cx="3474710" cy="411480"/>
          </a:xfrm>
        </p:spPr>
        <p:txBody>
          <a:bodyPr/>
          <a:lstStyle>
            <a:lvl1pPr marL="0" indent="0">
              <a:buNone/>
              <a:defRPr sz="2000" b="1" cap="none" spc="0" baseline="0">
                <a:solidFill>
                  <a:schemeClr val="tx2"/>
                </a:solidFill>
                <a:latin typeface="+mn-lt"/>
              </a:defRPr>
            </a:lvl1pPr>
            <a:lvl2pPr marL="457200" indent="0">
              <a:buNone/>
              <a:defRPr/>
            </a:lvl2pPr>
          </a:lstStyle>
          <a:p>
            <a:pPr lvl="0"/>
            <a:r>
              <a:rPr lang="en-US" dirty="0"/>
              <a:t>Subhead</a:t>
            </a:r>
          </a:p>
        </p:txBody>
      </p:sp>
      <p:sp>
        <p:nvSpPr>
          <p:cNvPr id="15" name="Text Placeholder 9">
            <a:extLst>
              <a:ext uri="{FF2B5EF4-FFF2-40B4-BE49-F238E27FC236}">
                <a16:creationId xmlns:a16="http://schemas.microsoft.com/office/drawing/2014/main" id="{C0BC72E6-A0EA-48B1-A3F9-32CDB9AD93F7}"/>
              </a:ext>
            </a:extLst>
          </p:cNvPr>
          <p:cNvSpPr>
            <a:spLocks noGrp="1"/>
          </p:cNvSpPr>
          <p:nvPr>
            <p:ph type="body" sz="quarter" idx="22" hasCustomPrompt="1"/>
          </p:nvPr>
        </p:nvSpPr>
        <p:spPr>
          <a:xfrm>
            <a:off x="8139519" y="1256961"/>
            <a:ext cx="3519080" cy="411480"/>
          </a:xfrm>
        </p:spPr>
        <p:txBody>
          <a:bodyPr/>
          <a:lstStyle>
            <a:lvl1pPr marL="0" indent="0">
              <a:buNone/>
              <a:defRPr sz="2000" b="1" cap="none" spc="0" baseline="0">
                <a:solidFill>
                  <a:schemeClr val="tx2"/>
                </a:solidFill>
                <a:latin typeface="+mn-lt"/>
              </a:defRPr>
            </a:lvl1pPr>
            <a:lvl2pPr marL="457200" indent="0">
              <a:buNone/>
              <a:defRPr/>
            </a:lvl2pPr>
          </a:lstStyle>
          <a:p>
            <a:pPr lvl="0"/>
            <a:r>
              <a:rPr lang="en-US" dirty="0"/>
              <a:t>Subhead</a:t>
            </a:r>
          </a:p>
        </p:txBody>
      </p:sp>
      <p:sp>
        <p:nvSpPr>
          <p:cNvPr id="18" name="Content Placeholder 14">
            <a:extLst>
              <a:ext uri="{FF2B5EF4-FFF2-40B4-BE49-F238E27FC236}">
                <a16:creationId xmlns:a16="http://schemas.microsoft.com/office/drawing/2014/main" id="{B0F7B0D2-4CD2-1C42-8534-93305A75529D}"/>
              </a:ext>
            </a:extLst>
          </p:cNvPr>
          <p:cNvSpPr>
            <a:spLocks noGrp="1"/>
          </p:cNvSpPr>
          <p:nvPr>
            <p:ph sz="quarter" idx="24"/>
          </p:nvPr>
        </p:nvSpPr>
        <p:spPr>
          <a:xfrm>
            <a:off x="4355368" y="1667489"/>
            <a:ext cx="3481263" cy="42303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Content Placeholder 14">
            <a:extLst>
              <a:ext uri="{FF2B5EF4-FFF2-40B4-BE49-F238E27FC236}">
                <a16:creationId xmlns:a16="http://schemas.microsoft.com/office/drawing/2014/main" id="{09B52948-E898-5C48-A1C3-5E8962E2ECFB}"/>
              </a:ext>
            </a:extLst>
          </p:cNvPr>
          <p:cNvSpPr>
            <a:spLocks noGrp="1"/>
          </p:cNvSpPr>
          <p:nvPr>
            <p:ph sz="quarter" idx="27"/>
          </p:nvPr>
        </p:nvSpPr>
        <p:spPr>
          <a:xfrm>
            <a:off x="8139519" y="1667489"/>
            <a:ext cx="3519080" cy="42303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a:extLst>
              <a:ext uri="{FF2B5EF4-FFF2-40B4-BE49-F238E27FC236}">
                <a16:creationId xmlns:a16="http://schemas.microsoft.com/office/drawing/2014/main" id="{0EBACC9E-1D9B-B6C8-CF0F-CD9DA0668FAB}"/>
              </a:ext>
            </a:extLst>
          </p:cNvPr>
          <p:cNvSpPr>
            <a:spLocks noGrp="1"/>
          </p:cNvSpPr>
          <p:nvPr>
            <p:ph idx="1"/>
          </p:nvPr>
        </p:nvSpPr>
        <p:spPr>
          <a:xfrm>
            <a:off x="533400" y="1667489"/>
            <a:ext cx="3519080" cy="4230391"/>
          </a:xfrm>
        </p:spPr>
        <p:txBody>
          <a:bodyPr>
            <a:noAutofit/>
          </a:bodyPr>
          <a:lstStyle>
            <a:lvl1pPr marL="274320" indent="-274320">
              <a:lnSpc>
                <a:spcPct val="110000"/>
              </a:lnSpc>
              <a:buClr>
                <a:schemeClr val="accent2"/>
              </a:buClr>
              <a:defRPr lang="en-US" sz="2000" kern="1200" dirty="0" smtClean="0">
                <a:solidFill>
                  <a:schemeClr val="tx1"/>
                </a:solidFill>
                <a:latin typeface="+mn-lt"/>
                <a:ea typeface="+mn-ea"/>
                <a:cs typeface="+mn-cs"/>
              </a:defRPr>
            </a:lvl1pPr>
            <a:lvl2pPr marL="621792" indent="-288925">
              <a:lnSpc>
                <a:spcPct val="110000"/>
              </a:lnSpc>
              <a:buClr>
                <a:schemeClr val="accent4"/>
              </a:buClr>
              <a:defRPr sz="1800"/>
            </a:lvl2pPr>
            <a:lvl3pPr marL="859536" indent="-228600">
              <a:lnSpc>
                <a:spcPct val="110000"/>
              </a:lnSpc>
              <a:buClr>
                <a:schemeClr val="accent4"/>
              </a:buClr>
              <a:defRPr sz="1400"/>
            </a:lvl3pPr>
            <a:lvl4pPr marL="1133856" indent="-228600">
              <a:lnSpc>
                <a:spcPct val="110000"/>
              </a:lnSpc>
              <a:buClr>
                <a:schemeClr val="accent4"/>
              </a:buClr>
              <a:defRPr sz="1400"/>
            </a:lvl4pPr>
            <a:lvl5pPr marL="1353312" indent="0">
              <a:lnSpc>
                <a:spcPct val="110000"/>
              </a:lnSpc>
              <a:buClr>
                <a:schemeClr val="accent4"/>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4">
            <a:extLst>
              <a:ext uri="{FF2B5EF4-FFF2-40B4-BE49-F238E27FC236}">
                <a16:creationId xmlns:a16="http://schemas.microsoft.com/office/drawing/2014/main" id="{B1491243-527A-FA99-02C9-E35D82A0546E}"/>
              </a:ext>
            </a:extLst>
          </p:cNvPr>
          <p:cNvSpPr>
            <a:spLocks noGrp="1"/>
          </p:cNvSpPr>
          <p:nvPr>
            <p:ph type="body" sz="quarter" idx="15" hasCustomPrompt="1"/>
          </p:nvPr>
        </p:nvSpPr>
        <p:spPr>
          <a:xfrm>
            <a:off x="533400" y="1257914"/>
            <a:ext cx="3519080" cy="409575"/>
          </a:xfrm>
        </p:spPr>
        <p:txBody>
          <a:bodyPr>
            <a:noAutofit/>
          </a:bodyPr>
          <a:lstStyle>
            <a:lvl1pPr marL="0" indent="0">
              <a:buNone/>
              <a:defRPr sz="2000" b="1" cap="none" baseline="0">
                <a:solidFill>
                  <a:schemeClr val="tx2"/>
                </a:solidFill>
                <a:latin typeface="+mn-lt"/>
              </a:defRPr>
            </a:lvl1pPr>
          </a:lstStyle>
          <a:p>
            <a:pPr lvl="0"/>
            <a:r>
              <a:rPr lang="en-US" dirty="0"/>
              <a:t>Subhead</a:t>
            </a:r>
          </a:p>
        </p:txBody>
      </p:sp>
      <p:sp>
        <p:nvSpPr>
          <p:cNvPr id="25" name="Text Placeholder 7">
            <a:extLst>
              <a:ext uri="{FF2B5EF4-FFF2-40B4-BE49-F238E27FC236}">
                <a16:creationId xmlns:a16="http://schemas.microsoft.com/office/drawing/2014/main" id="{146E5363-B6BF-A1DE-98F7-453C58BDBC92}"/>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F3C22DC8-6C48-AC0B-1282-487663317632}"/>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EA7846A8-29A7-6D7B-9581-4FADCBD904B5}"/>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CF75BFE0-57A2-F7AD-695B-1F766EEB2CF8}"/>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34648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2" pos="2544" userDrawn="1">
          <p15:clr>
            <a:srgbClr val="A4A3A4"/>
          </p15:clr>
        </p15:guide>
        <p15:guide id="3" pos="2832" userDrawn="1">
          <p15:clr>
            <a:srgbClr val="A4A3A4"/>
          </p15:clr>
        </p15:guide>
        <p15:guide id="4" pos="4848" userDrawn="1">
          <p15:clr>
            <a:srgbClr val="A4A3A4"/>
          </p15:clr>
        </p15:guide>
        <p15:guide id="5" pos="5136" userDrawn="1">
          <p15:clr>
            <a:srgbClr val="A4A3A4"/>
          </p15:clr>
        </p15:guide>
        <p15:guide id="6" orient="horz" pos="2160" userDrawn="1">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ntent Hori Top/Vert Bottom">
    <p:spTree>
      <p:nvGrpSpPr>
        <p:cNvPr id="1" name=""/>
        <p:cNvGrpSpPr/>
        <p:nvPr/>
      </p:nvGrpSpPr>
      <p:grpSpPr>
        <a:xfrm>
          <a:off x="0" y="0"/>
          <a:ext cx="0" cy="0"/>
          <a:chOff x="0" y="0"/>
          <a:chExt cx="0" cy="0"/>
        </a:xfrm>
      </p:grpSpPr>
      <p:sp>
        <p:nvSpPr>
          <p:cNvPr id="10" name="Content Placeholder 14">
            <a:extLst>
              <a:ext uri="{FF2B5EF4-FFF2-40B4-BE49-F238E27FC236}">
                <a16:creationId xmlns:a16="http://schemas.microsoft.com/office/drawing/2014/main" id="{4D83D27D-7952-E3E0-47F2-782711FF697D}"/>
              </a:ext>
            </a:extLst>
          </p:cNvPr>
          <p:cNvSpPr>
            <a:spLocks noGrp="1"/>
          </p:cNvSpPr>
          <p:nvPr>
            <p:ph sz="quarter" idx="20"/>
          </p:nvPr>
        </p:nvSpPr>
        <p:spPr>
          <a:xfrm>
            <a:off x="533401" y="1234107"/>
            <a:ext cx="11125198"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7">
            <a:extLst>
              <a:ext uri="{FF2B5EF4-FFF2-40B4-BE49-F238E27FC236}">
                <a16:creationId xmlns:a16="http://schemas.microsoft.com/office/drawing/2014/main" id="{CED4C23C-F2FD-2585-B38B-89C1232F2CDB}"/>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6" name="Content Placeholder 14">
            <a:extLst>
              <a:ext uri="{FF2B5EF4-FFF2-40B4-BE49-F238E27FC236}">
                <a16:creationId xmlns:a16="http://schemas.microsoft.com/office/drawing/2014/main" id="{5A994CA7-1EAA-8981-2849-FFE5AEC049AE}"/>
              </a:ext>
            </a:extLst>
          </p:cNvPr>
          <p:cNvSpPr>
            <a:spLocks noGrp="1"/>
          </p:cNvSpPr>
          <p:nvPr>
            <p:ph sz="quarter" idx="24"/>
          </p:nvPr>
        </p:nvSpPr>
        <p:spPr>
          <a:xfrm>
            <a:off x="533401" y="370298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Content Placeholder 14">
            <a:extLst>
              <a:ext uri="{FF2B5EF4-FFF2-40B4-BE49-F238E27FC236}">
                <a16:creationId xmlns:a16="http://schemas.microsoft.com/office/drawing/2014/main" id="{4F7F83FA-AC7A-1CC7-27A5-DA0EDB09B8E8}"/>
              </a:ext>
            </a:extLst>
          </p:cNvPr>
          <p:cNvSpPr>
            <a:spLocks noGrp="1"/>
          </p:cNvSpPr>
          <p:nvPr>
            <p:ph sz="quarter" idx="36"/>
          </p:nvPr>
        </p:nvSpPr>
        <p:spPr>
          <a:xfrm>
            <a:off x="6333371" y="370298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B738FAA2-DACC-5669-43F9-66E546388BC2}"/>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485185C0-7B8E-AAA1-C569-0C22E2410241}"/>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014EC0B2-FCB4-14FF-240F-80A5C27E530D}"/>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98077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352" userDrawn="1">
          <p15:clr>
            <a:srgbClr val="A4A3A4"/>
          </p15:clr>
        </p15:guide>
        <p15:guide id="2" orient="horz" pos="816"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Blue Photo">
    <p:bg>
      <p:bgPr>
        <a:solidFill>
          <a:schemeClr val="accent1"/>
        </a:soli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ED0270E9-E0C6-450D-9691-A8F7B542E29F}"/>
              </a:ext>
            </a:extLst>
          </p:cNvPr>
          <p:cNvSpPr>
            <a:spLocks noGrp="1"/>
          </p:cNvSpPr>
          <p:nvPr>
            <p:ph type="body" sz="quarter" idx="16" hasCustomPrompt="1"/>
          </p:nvPr>
        </p:nvSpPr>
        <p:spPr>
          <a:xfrm>
            <a:off x="4369698" y="6380958"/>
            <a:ext cx="5379580" cy="165616"/>
          </a:xfrm>
        </p:spPr>
        <p:txBody>
          <a:bodyPr/>
          <a:lstStyle>
            <a:lvl1pPr marL="0" indent="0" algn="l">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7" name="Picture Placeholder 6">
            <a:extLst>
              <a:ext uri="{FF2B5EF4-FFF2-40B4-BE49-F238E27FC236}">
                <a16:creationId xmlns:a16="http://schemas.microsoft.com/office/drawing/2014/main" id="{D36C937F-793C-4C9A-36F1-6E619E33BA61}"/>
              </a:ext>
            </a:extLst>
          </p:cNvPr>
          <p:cNvSpPr>
            <a:spLocks noGrp="1"/>
          </p:cNvSpPr>
          <p:nvPr>
            <p:ph type="pic" sz="quarter" idx="18"/>
          </p:nvPr>
        </p:nvSpPr>
        <p:spPr>
          <a:xfrm>
            <a:off x="0" y="0"/>
            <a:ext cx="3852863" cy="6858000"/>
          </a:xfrm>
        </p:spPr>
        <p:txBody>
          <a:bodyPr/>
          <a:lstStyle>
            <a:lvl1pPr>
              <a:defRPr>
                <a:solidFill>
                  <a:schemeClr val="bg1"/>
                </a:solidFill>
              </a:defRPr>
            </a:lvl1pPr>
          </a:lstStyle>
          <a:p>
            <a:r>
              <a:rPr lang="en-US"/>
              <a:t>Click icon to add picture</a:t>
            </a:r>
            <a:endParaRPr lang="en-US" dirty="0"/>
          </a:p>
        </p:txBody>
      </p:sp>
      <p:sp>
        <p:nvSpPr>
          <p:cNvPr id="4" name="Text Placeholder 13">
            <a:extLst>
              <a:ext uri="{FF2B5EF4-FFF2-40B4-BE49-F238E27FC236}">
                <a16:creationId xmlns:a16="http://schemas.microsoft.com/office/drawing/2014/main" id="{210FE0F6-ECE6-3390-83E6-E46BDD8DB661}"/>
              </a:ext>
            </a:extLst>
          </p:cNvPr>
          <p:cNvSpPr>
            <a:spLocks noGrp="1"/>
          </p:cNvSpPr>
          <p:nvPr>
            <p:ph type="body" sz="quarter" idx="14" hasCustomPrompt="1"/>
          </p:nvPr>
        </p:nvSpPr>
        <p:spPr>
          <a:xfrm>
            <a:off x="4377608" y="5034538"/>
            <a:ext cx="6833372" cy="958055"/>
          </a:xfrm>
        </p:spPr>
        <p:txBody>
          <a:bodyPr>
            <a:noAutofit/>
          </a:bodyPr>
          <a:lstStyle>
            <a:lvl1pPr marL="0" indent="0">
              <a:spcBef>
                <a:spcPts val="0"/>
              </a:spcBef>
              <a:buNone/>
              <a:defRPr sz="1600">
                <a:solidFill>
                  <a:schemeClr val="bg1"/>
                </a:solidFill>
              </a:defRPr>
            </a:lvl1pPr>
          </a:lstStyle>
          <a:p>
            <a:r>
              <a:rPr lang="en-US" b="1" dirty="0"/>
              <a:t>PresenterName Bolded </a:t>
            </a:r>
            <a:r>
              <a:rPr lang="en-US" dirty="0" err="1"/>
              <a:t>CompanyName</a:t>
            </a:r>
            <a:r>
              <a:rPr lang="en-US" dirty="0"/>
              <a:t> Not Bolded</a:t>
            </a:r>
          </a:p>
          <a:p>
            <a:r>
              <a:rPr lang="en-US" dirty="0"/>
              <a:t>Conference or Meeting Name </a:t>
            </a:r>
          </a:p>
          <a:p>
            <a:r>
              <a:rPr lang="en-US" dirty="0"/>
              <a:t>Date</a:t>
            </a:r>
          </a:p>
        </p:txBody>
      </p:sp>
      <p:sp>
        <p:nvSpPr>
          <p:cNvPr id="9" name="Text Placeholder 2">
            <a:extLst>
              <a:ext uri="{FF2B5EF4-FFF2-40B4-BE49-F238E27FC236}">
                <a16:creationId xmlns:a16="http://schemas.microsoft.com/office/drawing/2014/main" id="{1DC18D18-347B-39DF-E7B5-B8F4EADE0FF3}"/>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chemeClr val="bg1"/>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pic>
        <p:nvPicPr>
          <p:cNvPr id="21" name="Picture 20">
            <a:extLst>
              <a:ext uri="{FF2B5EF4-FFF2-40B4-BE49-F238E27FC236}">
                <a16:creationId xmlns:a16="http://schemas.microsoft.com/office/drawing/2014/main" id="{FD41FC20-E820-BF6D-AB74-4895F31038A5}"/>
              </a:ext>
            </a:extLst>
          </p:cNvPr>
          <p:cNvPicPr>
            <a:picLocks noChangeAspect="1"/>
          </p:cNvPicPr>
          <p:nvPr userDrawn="1"/>
        </p:nvPicPr>
        <p:blipFill>
          <a:blip r:embed="rId2"/>
          <a:stretch>
            <a:fillRect/>
          </a:stretch>
        </p:blipFill>
        <p:spPr>
          <a:xfrm>
            <a:off x="4370078" y="533399"/>
            <a:ext cx="2304288" cy="457049"/>
          </a:xfrm>
          <a:prstGeom prst="rect">
            <a:avLst/>
          </a:prstGeom>
        </p:spPr>
      </p:pic>
      <p:sp>
        <p:nvSpPr>
          <p:cNvPr id="22" name="Text Placeholder 11">
            <a:extLst>
              <a:ext uri="{FF2B5EF4-FFF2-40B4-BE49-F238E27FC236}">
                <a16:creationId xmlns:a16="http://schemas.microsoft.com/office/drawing/2014/main" id="{CF39E125-73CF-475C-A614-21FF36E8AEE7}"/>
              </a:ext>
            </a:extLst>
          </p:cNvPr>
          <p:cNvSpPr>
            <a:spLocks noGrp="1"/>
          </p:cNvSpPr>
          <p:nvPr>
            <p:ph type="body" sz="quarter" idx="13" hasCustomPrompt="1"/>
          </p:nvPr>
        </p:nvSpPr>
        <p:spPr>
          <a:xfrm>
            <a:off x="4369698" y="3089829"/>
            <a:ext cx="6841282" cy="1632170"/>
          </a:xfrm>
        </p:spPr>
        <p:txBody>
          <a:bodyPr anchor="t" anchorCtr="0">
            <a:noAutofit/>
          </a:bodyPr>
          <a:lstStyle>
            <a:lvl1pPr marL="0" indent="0">
              <a:lnSpc>
                <a:spcPct val="90000"/>
              </a:lnSpc>
              <a:spcBef>
                <a:spcPts val="0"/>
              </a:spcBef>
              <a:buNone/>
              <a:defRPr sz="5400" b="1" i="0" cap="none" baseline="0">
                <a:solidFill>
                  <a:schemeClr val="accent2"/>
                </a:solidFill>
                <a:latin typeface="Times New Roman" panose="02020603050405020304" pitchFamily="18" charset="0"/>
                <a:cs typeface="Times New Roman" panose="02020603050405020304" pitchFamily="18" charset="0"/>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r>
              <a:rPr lang="en-US" dirty="0"/>
              <a:t>Title goes here and could be two lines</a:t>
            </a:r>
          </a:p>
        </p:txBody>
      </p:sp>
      <p:sp>
        <p:nvSpPr>
          <p:cNvPr id="23" name="Text Placeholder 4">
            <a:extLst>
              <a:ext uri="{FF2B5EF4-FFF2-40B4-BE49-F238E27FC236}">
                <a16:creationId xmlns:a16="http://schemas.microsoft.com/office/drawing/2014/main" id="{B6ADD707-F99C-FA75-F8BA-C788B11FB378}"/>
              </a:ext>
            </a:extLst>
          </p:cNvPr>
          <p:cNvSpPr>
            <a:spLocks noGrp="1"/>
          </p:cNvSpPr>
          <p:nvPr>
            <p:ph type="body" sz="quarter" idx="12" hasCustomPrompt="1"/>
          </p:nvPr>
        </p:nvSpPr>
        <p:spPr>
          <a:xfrm>
            <a:off x="4369698" y="2563890"/>
            <a:ext cx="6841282"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bg1"/>
                </a:solidFill>
              </a:defRPr>
            </a:lvl1pPr>
          </a:lstStyle>
          <a:p>
            <a:pPr lvl="0"/>
            <a:r>
              <a:rPr lang="en-US" dirty="0"/>
              <a:t>Optional first line title</a:t>
            </a:r>
          </a:p>
        </p:txBody>
      </p:sp>
    </p:spTree>
    <p:extLst>
      <p:ext uri="{BB962C8B-B14F-4D97-AF65-F5344CB8AC3E}">
        <p14:creationId xmlns:p14="http://schemas.microsoft.com/office/powerpoint/2010/main" val="207027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ntent Hori Top/Vertical Bottom w/Sub">
    <p:spTree>
      <p:nvGrpSpPr>
        <p:cNvPr id="1" name=""/>
        <p:cNvGrpSpPr/>
        <p:nvPr/>
      </p:nvGrpSpPr>
      <p:grpSpPr>
        <a:xfrm>
          <a:off x="0" y="0"/>
          <a:ext cx="0" cy="0"/>
          <a:chOff x="0" y="0"/>
          <a:chExt cx="0" cy="0"/>
        </a:xfrm>
      </p:grpSpPr>
      <p:sp>
        <p:nvSpPr>
          <p:cNvPr id="16" name="Text Placeholder 5">
            <a:extLst>
              <a:ext uri="{FF2B5EF4-FFF2-40B4-BE49-F238E27FC236}">
                <a16:creationId xmlns:a16="http://schemas.microsoft.com/office/drawing/2014/main" id="{48C5CE00-60DC-A9EA-5E75-F8FF6420FF7A}"/>
              </a:ext>
            </a:extLst>
          </p:cNvPr>
          <p:cNvSpPr>
            <a:spLocks noGrp="1"/>
          </p:cNvSpPr>
          <p:nvPr>
            <p:ph type="body" sz="quarter" idx="18" hasCustomPrompt="1"/>
          </p:nvPr>
        </p:nvSpPr>
        <p:spPr>
          <a:xfrm>
            <a:off x="533095" y="3749040"/>
            <a:ext cx="5325034"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17" name="Content Placeholder 14">
            <a:extLst>
              <a:ext uri="{FF2B5EF4-FFF2-40B4-BE49-F238E27FC236}">
                <a16:creationId xmlns:a16="http://schemas.microsoft.com/office/drawing/2014/main" id="{89F4A3E2-577C-0981-1F8C-280A8F4131DF}"/>
              </a:ext>
            </a:extLst>
          </p:cNvPr>
          <p:cNvSpPr>
            <a:spLocks noGrp="1"/>
          </p:cNvSpPr>
          <p:nvPr>
            <p:ph sz="quarter" idx="22"/>
          </p:nvPr>
        </p:nvSpPr>
        <p:spPr>
          <a:xfrm>
            <a:off x="533095" y="4152900"/>
            <a:ext cx="5325034"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3">
            <a:extLst>
              <a:ext uri="{FF2B5EF4-FFF2-40B4-BE49-F238E27FC236}">
                <a16:creationId xmlns:a16="http://schemas.microsoft.com/office/drawing/2014/main" id="{2D907AF4-2726-6064-6BDD-E26A978FA05F}"/>
              </a:ext>
            </a:extLst>
          </p:cNvPr>
          <p:cNvSpPr>
            <a:spLocks noGrp="1"/>
          </p:cNvSpPr>
          <p:nvPr>
            <p:ph type="body" sz="quarter" idx="16" hasCustomPrompt="1"/>
          </p:nvPr>
        </p:nvSpPr>
        <p:spPr>
          <a:xfrm>
            <a:off x="533095" y="1255572"/>
            <a:ext cx="1113793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0" name="Content Placeholder 14">
            <a:extLst>
              <a:ext uri="{FF2B5EF4-FFF2-40B4-BE49-F238E27FC236}">
                <a16:creationId xmlns:a16="http://schemas.microsoft.com/office/drawing/2014/main" id="{2FDDD85A-742B-445E-CADA-D75549041388}"/>
              </a:ext>
            </a:extLst>
          </p:cNvPr>
          <p:cNvSpPr>
            <a:spLocks noGrp="1"/>
          </p:cNvSpPr>
          <p:nvPr>
            <p:ph sz="quarter" idx="21"/>
          </p:nvPr>
        </p:nvSpPr>
        <p:spPr>
          <a:xfrm>
            <a:off x="533401" y="1676400"/>
            <a:ext cx="1112519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7">
            <a:extLst>
              <a:ext uri="{FF2B5EF4-FFF2-40B4-BE49-F238E27FC236}">
                <a16:creationId xmlns:a16="http://schemas.microsoft.com/office/drawing/2014/main" id="{45362D9E-92A3-B111-2EDC-00A6EED8F0B2}"/>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6" name="Text Placeholder 5">
            <a:extLst>
              <a:ext uri="{FF2B5EF4-FFF2-40B4-BE49-F238E27FC236}">
                <a16:creationId xmlns:a16="http://schemas.microsoft.com/office/drawing/2014/main" id="{A7B92726-0806-ADFA-D4EE-DF66D4A75254}"/>
              </a:ext>
            </a:extLst>
          </p:cNvPr>
          <p:cNvSpPr>
            <a:spLocks noGrp="1"/>
          </p:cNvSpPr>
          <p:nvPr>
            <p:ph type="body" sz="quarter" idx="38" hasCustomPrompt="1"/>
          </p:nvPr>
        </p:nvSpPr>
        <p:spPr>
          <a:xfrm>
            <a:off x="6333565" y="3749040"/>
            <a:ext cx="5325034"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27" name="Content Placeholder 14">
            <a:extLst>
              <a:ext uri="{FF2B5EF4-FFF2-40B4-BE49-F238E27FC236}">
                <a16:creationId xmlns:a16="http://schemas.microsoft.com/office/drawing/2014/main" id="{26A4BB55-5290-98E4-67FF-95FBF86E0C39}"/>
              </a:ext>
            </a:extLst>
          </p:cNvPr>
          <p:cNvSpPr>
            <a:spLocks noGrp="1"/>
          </p:cNvSpPr>
          <p:nvPr>
            <p:ph sz="quarter" idx="39"/>
          </p:nvPr>
        </p:nvSpPr>
        <p:spPr>
          <a:xfrm>
            <a:off x="6333565" y="4152900"/>
            <a:ext cx="5325034"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FBF96D91-2E7F-E451-DB02-49AC61FD278E}"/>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8A7F24AF-EF88-B6A7-180B-9E6E0AE1D7F2}"/>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2F9090B2-6708-C638-A143-14E5D70200C4}"/>
              </a:ext>
            </a:extLst>
          </p:cNvPr>
          <p:cNvSpPr>
            <a:spLocks noGrp="1"/>
          </p:cNvSpPr>
          <p:nvPr>
            <p:ph type="body" sz="quarter" idx="41"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667858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04" userDrawn="1">
          <p15:clr>
            <a:srgbClr val="A4A3A4"/>
          </p15:clr>
        </p15:guide>
        <p15:guide id="2" orient="horz" pos="2352" userDrawn="1">
          <p15:clr>
            <a:srgbClr val="A4A3A4"/>
          </p15:clr>
        </p15:guide>
        <p15:guide id="3" orient="horz" pos="2592" userDrawn="1">
          <p15:clr>
            <a:srgbClr val="A4A3A4"/>
          </p15:clr>
        </p15:guide>
        <p15:guide id="4" orient="horz" pos="816" userDrawn="1">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ntent Vert Top/Hori Bottom">
    <p:spTree>
      <p:nvGrpSpPr>
        <p:cNvPr id="1" name=""/>
        <p:cNvGrpSpPr/>
        <p:nvPr/>
      </p:nvGrpSpPr>
      <p:grpSpPr>
        <a:xfrm>
          <a:off x="0" y="0"/>
          <a:ext cx="0" cy="0"/>
          <a:chOff x="0" y="0"/>
          <a:chExt cx="0" cy="0"/>
        </a:xfrm>
      </p:grpSpPr>
      <p:sp>
        <p:nvSpPr>
          <p:cNvPr id="10" name="Content Placeholder 14">
            <a:extLst>
              <a:ext uri="{FF2B5EF4-FFF2-40B4-BE49-F238E27FC236}">
                <a16:creationId xmlns:a16="http://schemas.microsoft.com/office/drawing/2014/main" id="{4BEA73AB-DF03-7BCB-066D-27D926287BB0}"/>
              </a:ext>
            </a:extLst>
          </p:cNvPr>
          <p:cNvSpPr>
            <a:spLocks noGrp="1"/>
          </p:cNvSpPr>
          <p:nvPr>
            <p:ph sz="quarter" idx="20"/>
          </p:nvPr>
        </p:nvSpPr>
        <p:spPr>
          <a:xfrm>
            <a:off x="533401" y="123410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C50A4E98-E987-54A1-4952-691F63A49B13}"/>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8" name="Content Placeholder 14">
            <a:extLst>
              <a:ext uri="{FF2B5EF4-FFF2-40B4-BE49-F238E27FC236}">
                <a16:creationId xmlns:a16="http://schemas.microsoft.com/office/drawing/2014/main" id="{C9BFDA30-5AF3-1186-75FD-6B4C1587467C}"/>
              </a:ext>
            </a:extLst>
          </p:cNvPr>
          <p:cNvSpPr>
            <a:spLocks noGrp="1"/>
          </p:cNvSpPr>
          <p:nvPr>
            <p:ph sz="quarter" idx="24"/>
          </p:nvPr>
        </p:nvSpPr>
        <p:spPr>
          <a:xfrm>
            <a:off x="533400" y="3702987"/>
            <a:ext cx="11125199"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Content Placeholder 14">
            <a:extLst>
              <a:ext uri="{FF2B5EF4-FFF2-40B4-BE49-F238E27FC236}">
                <a16:creationId xmlns:a16="http://schemas.microsoft.com/office/drawing/2014/main" id="{621A89AA-1830-C780-1512-3607F530CC32}"/>
              </a:ext>
            </a:extLst>
          </p:cNvPr>
          <p:cNvSpPr>
            <a:spLocks noGrp="1"/>
          </p:cNvSpPr>
          <p:nvPr>
            <p:ph sz="quarter" idx="25"/>
          </p:nvPr>
        </p:nvSpPr>
        <p:spPr>
          <a:xfrm>
            <a:off x="6333565" y="123410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09C5A549-579C-277C-DCD4-6CD63D010C39}"/>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D620E095-8AE6-0962-68B1-3268DF225AA4}"/>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F7033AFE-3BA7-D23E-5374-4EAE5FD97D56}"/>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199907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592" userDrawn="1">
          <p15:clr>
            <a:srgbClr val="A4A3A4"/>
          </p15:clr>
        </p15:guide>
        <p15:guide id="2" orient="horz" pos="816" userDrawn="1">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Vert Top/Hori Bottom w/Sub">
    <p:spTree>
      <p:nvGrpSpPr>
        <p:cNvPr id="1" name=""/>
        <p:cNvGrpSpPr/>
        <p:nvPr/>
      </p:nvGrpSpPr>
      <p:grpSpPr>
        <a:xfrm>
          <a:off x="0" y="0"/>
          <a:ext cx="0" cy="0"/>
          <a:chOff x="0" y="0"/>
          <a:chExt cx="0" cy="0"/>
        </a:xfrm>
      </p:grpSpPr>
      <p:sp>
        <p:nvSpPr>
          <p:cNvPr id="16" name="Text Placeholder 5">
            <a:extLst>
              <a:ext uri="{FF2B5EF4-FFF2-40B4-BE49-F238E27FC236}">
                <a16:creationId xmlns:a16="http://schemas.microsoft.com/office/drawing/2014/main" id="{8FF8A4E3-FAA6-FD02-4B67-A4915111DFA6}"/>
              </a:ext>
            </a:extLst>
          </p:cNvPr>
          <p:cNvSpPr>
            <a:spLocks noGrp="1"/>
          </p:cNvSpPr>
          <p:nvPr>
            <p:ph type="body" sz="quarter" idx="19" hasCustomPrompt="1"/>
          </p:nvPr>
        </p:nvSpPr>
        <p:spPr>
          <a:xfrm>
            <a:off x="533094" y="3749040"/>
            <a:ext cx="11125199"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19" name="Content Placeholder 14">
            <a:extLst>
              <a:ext uri="{FF2B5EF4-FFF2-40B4-BE49-F238E27FC236}">
                <a16:creationId xmlns:a16="http://schemas.microsoft.com/office/drawing/2014/main" id="{F4DEC849-7E30-2CCA-330E-D83C71A0EE62}"/>
              </a:ext>
            </a:extLst>
          </p:cNvPr>
          <p:cNvSpPr>
            <a:spLocks noGrp="1"/>
          </p:cNvSpPr>
          <p:nvPr>
            <p:ph sz="quarter" idx="22"/>
          </p:nvPr>
        </p:nvSpPr>
        <p:spPr>
          <a:xfrm>
            <a:off x="533094" y="4152900"/>
            <a:ext cx="11125199"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3">
            <a:extLst>
              <a:ext uri="{FF2B5EF4-FFF2-40B4-BE49-F238E27FC236}">
                <a16:creationId xmlns:a16="http://schemas.microsoft.com/office/drawing/2014/main" id="{EE6CCBB2-DC97-C7DE-202A-382CD55D63B0}"/>
              </a:ext>
            </a:extLst>
          </p:cNvPr>
          <p:cNvSpPr>
            <a:spLocks noGrp="1"/>
          </p:cNvSpPr>
          <p:nvPr>
            <p:ph type="body" sz="quarter" idx="16" hasCustomPrompt="1"/>
          </p:nvPr>
        </p:nvSpPr>
        <p:spPr>
          <a:xfrm>
            <a:off x="533095" y="1255572"/>
            <a:ext cx="533082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1" name="Content Placeholder 14">
            <a:extLst>
              <a:ext uri="{FF2B5EF4-FFF2-40B4-BE49-F238E27FC236}">
                <a16:creationId xmlns:a16="http://schemas.microsoft.com/office/drawing/2014/main" id="{754A6846-71D7-4F47-6B34-A023DE44E21A}"/>
              </a:ext>
            </a:extLst>
          </p:cNvPr>
          <p:cNvSpPr>
            <a:spLocks noGrp="1"/>
          </p:cNvSpPr>
          <p:nvPr>
            <p:ph sz="quarter" idx="21"/>
          </p:nvPr>
        </p:nvSpPr>
        <p:spPr>
          <a:xfrm>
            <a:off x="533401" y="1676400"/>
            <a:ext cx="532472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AB9D8A0C-8240-33B9-A2F6-4A6B4BF95EEE}"/>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9" name="Text Placeholder 3">
            <a:extLst>
              <a:ext uri="{FF2B5EF4-FFF2-40B4-BE49-F238E27FC236}">
                <a16:creationId xmlns:a16="http://schemas.microsoft.com/office/drawing/2014/main" id="{D709C910-7904-6667-5895-A27B90AD0FCA}"/>
              </a:ext>
            </a:extLst>
          </p:cNvPr>
          <p:cNvSpPr>
            <a:spLocks noGrp="1"/>
          </p:cNvSpPr>
          <p:nvPr>
            <p:ph type="body" sz="quarter" idx="26" hasCustomPrompt="1"/>
          </p:nvPr>
        </p:nvSpPr>
        <p:spPr>
          <a:xfrm>
            <a:off x="6333566" y="1255572"/>
            <a:ext cx="533082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0" name="Content Placeholder 14">
            <a:extLst>
              <a:ext uri="{FF2B5EF4-FFF2-40B4-BE49-F238E27FC236}">
                <a16:creationId xmlns:a16="http://schemas.microsoft.com/office/drawing/2014/main" id="{21F1F0E7-1154-07E6-8AF1-33570E8D7FF9}"/>
              </a:ext>
            </a:extLst>
          </p:cNvPr>
          <p:cNvSpPr>
            <a:spLocks noGrp="1"/>
          </p:cNvSpPr>
          <p:nvPr>
            <p:ph sz="quarter" idx="27"/>
          </p:nvPr>
        </p:nvSpPr>
        <p:spPr>
          <a:xfrm>
            <a:off x="6333872" y="1676400"/>
            <a:ext cx="532472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1DF6D1BE-1C57-1A0C-58D3-1BB485FF408D}"/>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7922138A-5A3B-25DA-4B51-3DC23B1BC88C}"/>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Text Placeholder 6">
            <a:extLst>
              <a:ext uri="{FF2B5EF4-FFF2-40B4-BE49-F238E27FC236}">
                <a16:creationId xmlns:a16="http://schemas.microsoft.com/office/drawing/2014/main" id="{76EFE655-5456-8E4A-F58F-5FB9385B6B55}"/>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63292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080" userDrawn="1">
          <p15:clr>
            <a:srgbClr val="A4A3A4"/>
          </p15:clr>
        </p15:guide>
        <p15:guide id="2" orient="horz" pos="2352" userDrawn="1">
          <p15:clr>
            <a:srgbClr val="A4A3A4"/>
          </p15:clr>
        </p15:guide>
        <p15:guide id="3" orient="horz" pos="2592" userDrawn="1">
          <p15:clr>
            <a:srgbClr val="A4A3A4"/>
          </p15:clr>
        </p15:guide>
        <p15:guide id="4" orient="horz" pos="816" userDrawn="1">
          <p15:clr>
            <a:srgbClr val="A4A3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Horizontal">
    <p:spTree>
      <p:nvGrpSpPr>
        <p:cNvPr id="1" name=""/>
        <p:cNvGrpSpPr/>
        <p:nvPr/>
      </p:nvGrpSpPr>
      <p:grpSpPr>
        <a:xfrm>
          <a:off x="0" y="0"/>
          <a:ext cx="0" cy="0"/>
          <a:chOff x="0" y="0"/>
          <a:chExt cx="0" cy="0"/>
        </a:xfrm>
      </p:grpSpPr>
      <p:sp>
        <p:nvSpPr>
          <p:cNvPr id="29" name="Text Placeholder 7">
            <a:extLst>
              <a:ext uri="{FF2B5EF4-FFF2-40B4-BE49-F238E27FC236}">
                <a16:creationId xmlns:a16="http://schemas.microsoft.com/office/drawing/2014/main" id="{A99CB0D2-AC1D-9B2F-E3EA-A43B29B4046D}"/>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4" name="Content Placeholder 14">
            <a:extLst>
              <a:ext uri="{FF2B5EF4-FFF2-40B4-BE49-F238E27FC236}">
                <a16:creationId xmlns:a16="http://schemas.microsoft.com/office/drawing/2014/main" id="{E1FDC856-4C9E-5F92-C7BE-DA8F237BF435}"/>
              </a:ext>
            </a:extLst>
          </p:cNvPr>
          <p:cNvSpPr>
            <a:spLocks noGrp="1"/>
          </p:cNvSpPr>
          <p:nvPr>
            <p:ph sz="quarter" idx="20"/>
          </p:nvPr>
        </p:nvSpPr>
        <p:spPr>
          <a:xfrm>
            <a:off x="533401" y="1234107"/>
            <a:ext cx="5333999"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5" name="Content Placeholder 14">
            <a:extLst>
              <a:ext uri="{FF2B5EF4-FFF2-40B4-BE49-F238E27FC236}">
                <a16:creationId xmlns:a16="http://schemas.microsoft.com/office/drawing/2014/main" id="{D2B7271D-7E5C-DE52-CA29-AAAF70AAA9D2}"/>
              </a:ext>
            </a:extLst>
          </p:cNvPr>
          <p:cNvSpPr>
            <a:spLocks noGrp="1"/>
          </p:cNvSpPr>
          <p:nvPr>
            <p:ph sz="quarter" idx="24"/>
          </p:nvPr>
        </p:nvSpPr>
        <p:spPr>
          <a:xfrm>
            <a:off x="533401" y="370298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6" name="Content Placeholder 14">
            <a:extLst>
              <a:ext uri="{FF2B5EF4-FFF2-40B4-BE49-F238E27FC236}">
                <a16:creationId xmlns:a16="http://schemas.microsoft.com/office/drawing/2014/main" id="{43B4BA84-E35B-A102-DCEF-CA84675A005E}"/>
              </a:ext>
            </a:extLst>
          </p:cNvPr>
          <p:cNvSpPr>
            <a:spLocks noGrp="1"/>
          </p:cNvSpPr>
          <p:nvPr>
            <p:ph sz="quarter" idx="26"/>
          </p:nvPr>
        </p:nvSpPr>
        <p:spPr>
          <a:xfrm>
            <a:off x="6324600" y="1234107"/>
            <a:ext cx="5333999"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Content Placeholder 14">
            <a:extLst>
              <a:ext uri="{FF2B5EF4-FFF2-40B4-BE49-F238E27FC236}">
                <a16:creationId xmlns:a16="http://schemas.microsoft.com/office/drawing/2014/main" id="{B97BFF03-1FA4-53AB-896D-27BD86221AD0}"/>
              </a:ext>
            </a:extLst>
          </p:cNvPr>
          <p:cNvSpPr>
            <a:spLocks noGrp="1"/>
          </p:cNvSpPr>
          <p:nvPr>
            <p:ph sz="quarter" idx="27"/>
          </p:nvPr>
        </p:nvSpPr>
        <p:spPr>
          <a:xfrm>
            <a:off x="6324600" y="3702987"/>
            <a:ext cx="5325034" cy="21948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E3463939-6DD4-DB5E-9ABE-70C7F3F1D15F}"/>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419044C6-7EA7-A905-C2A5-21742A5C7C6F}"/>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A99C526C-B209-16ED-EDDC-46C1B1123578}"/>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15892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104" userDrawn="1">
          <p15:clr>
            <a:srgbClr val="A4A3A4"/>
          </p15:clr>
        </p15:guide>
        <p15:guide id="2" orient="horz" pos="2352" userDrawn="1">
          <p15:clr>
            <a:srgbClr val="A4A3A4"/>
          </p15:clr>
        </p15:guide>
        <p15:guide id="3" orient="horz" pos="2616" userDrawn="1">
          <p15:clr>
            <a:srgbClr val="A4A3A4"/>
          </p15:clr>
        </p15:guide>
        <p15:guide id="4" pos="3696" userDrawn="1">
          <p15:clr>
            <a:srgbClr val="A4A3A4"/>
          </p15:clr>
        </p15:guide>
        <p15:guide id="5" pos="3984" userDrawn="1">
          <p15:clr>
            <a:srgbClr val="A4A3A4"/>
          </p15:clr>
        </p15:guide>
        <p15:guide id="6" orient="horz" pos="816" userDrawn="1">
          <p15:clr>
            <a:srgbClr val="A4A3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Horizontal w/Sub">
    <p:spTree>
      <p:nvGrpSpPr>
        <p:cNvPr id="1" name=""/>
        <p:cNvGrpSpPr/>
        <p:nvPr/>
      </p:nvGrpSpPr>
      <p:grpSpPr>
        <a:xfrm>
          <a:off x="0" y="0"/>
          <a:ext cx="0" cy="0"/>
          <a:chOff x="0" y="0"/>
          <a:chExt cx="0" cy="0"/>
        </a:xfrm>
      </p:grpSpPr>
      <p:sp>
        <p:nvSpPr>
          <p:cNvPr id="26" name="Text Placeholder 5">
            <a:extLst>
              <a:ext uri="{FF2B5EF4-FFF2-40B4-BE49-F238E27FC236}">
                <a16:creationId xmlns:a16="http://schemas.microsoft.com/office/drawing/2014/main" id="{532F9791-1B1D-9249-D26C-227771F2AB64}"/>
              </a:ext>
            </a:extLst>
          </p:cNvPr>
          <p:cNvSpPr>
            <a:spLocks noGrp="1"/>
          </p:cNvSpPr>
          <p:nvPr>
            <p:ph type="body" sz="quarter" idx="19" hasCustomPrompt="1"/>
          </p:nvPr>
        </p:nvSpPr>
        <p:spPr>
          <a:xfrm>
            <a:off x="533095" y="3749040"/>
            <a:ext cx="5334306"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27" name="Content Placeholder 14">
            <a:extLst>
              <a:ext uri="{FF2B5EF4-FFF2-40B4-BE49-F238E27FC236}">
                <a16:creationId xmlns:a16="http://schemas.microsoft.com/office/drawing/2014/main" id="{7307BB1F-5DF7-ADA9-AD32-1766344E5C8B}"/>
              </a:ext>
            </a:extLst>
          </p:cNvPr>
          <p:cNvSpPr>
            <a:spLocks noGrp="1"/>
          </p:cNvSpPr>
          <p:nvPr>
            <p:ph sz="quarter" idx="22"/>
          </p:nvPr>
        </p:nvSpPr>
        <p:spPr>
          <a:xfrm>
            <a:off x="533095" y="4152900"/>
            <a:ext cx="5334306"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Text Placeholder 3">
            <a:extLst>
              <a:ext uri="{FF2B5EF4-FFF2-40B4-BE49-F238E27FC236}">
                <a16:creationId xmlns:a16="http://schemas.microsoft.com/office/drawing/2014/main" id="{806179C0-2E3C-C189-AA5C-F5770BE142D4}"/>
              </a:ext>
            </a:extLst>
          </p:cNvPr>
          <p:cNvSpPr>
            <a:spLocks noGrp="1"/>
          </p:cNvSpPr>
          <p:nvPr>
            <p:ph type="body" sz="quarter" idx="16" hasCustomPrompt="1"/>
          </p:nvPr>
        </p:nvSpPr>
        <p:spPr>
          <a:xfrm>
            <a:off x="533095" y="1255572"/>
            <a:ext cx="533082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1" name="Content Placeholder 14">
            <a:extLst>
              <a:ext uri="{FF2B5EF4-FFF2-40B4-BE49-F238E27FC236}">
                <a16:creationId xmlns:a16="http://schemas.microsoft.com/office/drawing/2014/main" id="{5EF25CB0-BDE6-3B08-7079-95E6BDB4C89D}"/>
              </a:ext>
            </a:extLst>
          </p:cNvPr>
          <p:cNvSpPr>
            <a:spLocks noGrp="1"/>
          </p:cNvSpPr>
          <p:nvPr>
            <p:ph sz="quarter" idx="21"/>
          </p:nvPr>
        </p:nvSpPr>
        <p:spPr>
          <a:xfrm>
            <a:off x="533401" y="1676400"/>
            <a:ext cx="532472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3" name="Text Placeholder 7">
            <a:extLst>
              <a:ext uri="{FF2B5EF4-FFF2-40B4-BE49-F238E27FC236}">
                <a16:creationId xmlns:a16="http://schemas.microsoft.com/office/drawing/2014/main" id="{4AADABEC-AF42-873B-EF2A-98FC5D714017}"/>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6" name="Text Placeholder 3">
            <a:extLst>
              <a:ext uri="{FF2B5EF4-FFF2-40B4-BE49-F238E27FC236}">
                <a16:creationId xmlns:a16="http://schemas.microsoft.com/office/drawing/2014/main" id="{4EF46017-E1A1-7D71-E6A2-2B04D71DBF89}"/>
              </a:ext>
            </a:extLst>
          </p:cNvPr>
          <p:cNvSpPr>
            <a:spLocks noGrp="1"/>
          </p:cNvSpPr>
          <p:nvPr>
            <p:ph type="body" sz="quarter" idx="26" hasCustomPrompt="1"/>
          </p:nvPr>
        </p:nvSpPr>
        <p:spPr>
          <a:xfrm>
            <a:off x="6333566" y="1255572"/>
            <a:ext cx="5330824"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7" name="Content Placeholder 14">
            <a:extLst>
              <a:ext uri="{FF2B5EF4-FFF2-40B4-BE49-F238E27FC236}">
                <a16:creationId xmlns:a16="http://schemas.microsoft.com/office/drawing/2014/main" id="{C62AAD29-F8B5-3643-EF06-92EBA12677C0}"/>
              </a:ext>
            </a:extLst>
          </p:cNvPr>
          <p:cNvSpPr>
            <a:spLocks noGrp="1"/>
          </p:cNvSpPr>
          <p:nvPr>
            <p:ph sz="quarter" idx="27"/>
          </p:nvPr>
        </p:nvSpPr>
        <p:spPr>
          <a:xfrm>
            <a:off x="6333872" y="1676400"/>
            <a:ext cx="5324728" cy="175260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8" name="Text Placeholder 5">
            <a:extLst>
              <a:ext uri="{FF2B5EF4-FFF2-40B4-BE49-F238E27FC236}">
                <a16:creationId xmlns:a16="http://schemas.microsoft.com/office/drawing/2014/main" id="{B8EB5924-FF1B-CB35-8D19-88E31CCB5447}"/>
              </a:ext>
            </a:extLst>
          </p:cNvPr>
          <p:cNvSpPr>
            <a:spLocks noGrp="1"/>
          </p:cNvSpPr>
          <p:nvPr>
            <p:ph type="body" sz="quarter" idx="28" hasCustomPrompt="1"/>
          </p:nvPr>
        </p:nvSpPr>
        <p:spPr>
          <a:xfrm>
            <a:off x="6324293" y="3749040"/>
            <a:ext cx="5334306" cy="252000"/>
          </a:xfrm>
        </p:spPr>
        <p:txBody>
          <a:bodyPr/>
          <a:lstStyle>
            <a:lvl1pPr marL="0" indent="0">
              <a:buNone/>
              <a:defRPr sz="2000" b="1" cap="none" baseline="0">
                <a:solidFill>
                  <a:schemeClr val="tx2"/>
                </a:solidFill>
                <a:latin typeface="+mn-lt"/>
              </a:defRPr>
            </a:lvl1pPr>
          </a:lstStyle>
          <a:p>
            <a:r>
              <a:rPr lang="en-GB" dirty="0"/>
              <a:t>Subhead</a:t>
            </a:r>
          </a:p>
        </p:txBody>
      </p:sp>
      <p:sp>
        <p:nvSpPr>
          <p:cNvPr id="39" name="Content Placeholder 14">
            <a:extLst>
              <a:ext uri="{FF2B5EF4-FFF2-40B4-BE49-F238E27FC236}">
                <a16:creationId xmlns:a16="http://schemas.microsoft.com/office/drawing/2014/main" id="{7D2EC411-AF66-7068-FB4E-4007A8922870}"/>
              </a:ext>
            </a:extLst>
          </p:cNvPr>
          <p:cNvSpPr>
            <a:spLocks noGrp="1"/>
          </p:cNvSpPr>
          <p:nvPr>
            <p:ph sz="quarter" idx="29"/>
          </p:nvPr>
        </p:nvSpPr>
        <p:spPr>
          <a:xfrm>
            <a:off x="6324293" y="4152900"/>
            <a:ext cx="5334306" cy="174498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713BDB96-40B5-731B-4799-EC82A680500A}"/>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2D11B1B8-D72E-4B95-6147-E3AEAA206279}"/>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C32A19A0-CCE1-6D19-1EB4-EBFFE9726E7C}"/>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83698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352" userDrawn="1">
          <p15:clr>
            <a:srgbClr val="A4A3A4"/>
          </p15:clr>
        </p15:guide>
        <p15:guide id="2" pos="3696" userDrawn="1">
          <p15:clr>
            <a:srgbClr val="A4A3A4"/>
          </p15:clr>
        </p15:guide>
        <p15:guide id="3" pos="3984" userDrawn="1">
          <p15:clr>
            <a:srgbClr val="A4A3A4"/>
          </p15:clr>
        </p15:guide>
        <p15:guide id="4" orient="horz" pos="816" userDrawn="1">
          <p15:clr>
            <a:srgbClr val="A4A3A4"/>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Content Vertical">
    <p:spTree>
      <p:nvGrpSpPr>
        <p:cNvPr id="1" name=""/>
        <p:cNvGrpSpPr/>
        <p:nvPr/>
      </p:nvGrpSpPr>
      <p:grpSpPr>
        <a:xfrm>
          <a:off x="0" y="0"/>
          <a:ext cx="0" cy="0"/>
          <a:chOff x="0" y="0"/>
          <a:chExt cx="0" cy="0"/>
        </a:xfrm>
      </p:grpSpPr>
      <p:sp>
        <p:nvSpPr>
          <p:cNvPr id="14" name="Text Placeholder 7">
            <a:extLst>
              <a:ext uri="{FF2B5EF4-FFF2-40B4-BE49-F238E27FC236}">
                <a16:creationId xmlns:a16="http://schemas.microsoft.com/office/drawing/2014/main" id="{7B0557E4-3002-944A-31ED-BD8B2A5B4F0C}"/>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1" name="Content Placeholder 14">
            <a:extLst>
              <a:ext uri="{FF2B5EF4-FFF2-40B4-BE49-F238E27FC236}">
                <a16:creationId xmlns:a16="http://schemas.microsoft.com/office/drawing/2014/main" id="{5938A580-106B-F4F9-E06C-219B976D1E06}"/>
              </a:ext>
            </a:extLst>
          </p:cNvPr>
          <p:cNvSpPr>
            <a:spLocks noGrp="1"/>
          </p:cNvSpPr>
          <p:nvPr>
            <p:ph sz="quarter" idx="20"/>
          </p:nvPr>
        </p:nvSpPr>
        <p:spPr>
          <a:xfrm>
            <a:off x="533401" y="1234107"/>
            <a:ext cx="2580987" cy="470661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Content Placeholder 14">
            <a:extLst>
              <a:ext uri="{FF2B5EF4-FFF2-40B4-BE49-F238E27FC236}">
                <a16:creationId xmlns:a16="http://schemas.microsoft.com/office/drawing/2014/main" id="{78294A09-A340-450D-C2ED-A6F88ADE9AD5}"/>
              </a:ext>
            </a:extLst>
          </p:cNvPr>
          <p:cNvSpPr>
            <a:spLocks noGrp="1"/>
          </p:cNvSpPr>
          <p:nvPr>
            <p:ph sz="quarter" idx="41"/>
          </p:nvPr>
        </p:nvSpPr>
        <p:spPr>
          <a:xfrm>
            <a:off x="3378838" y="1234107"/>
            <a:ext cx="2583611" cy="4706617"/>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Content Placeholder 14">
            <a:extLst>
              <a:ext uri="{FF2B5EF4-FFF2-40B4-BE49-F238E27FC236}">
                <a16:creationId xmlns:a16="http://schemas.microsoft.com/office/drawing/2014/main" id="{D0E1C78F-32CF-8A6C-8587-002A90100DA1}"/>
              </a:ext>
            </a:extLst>
          </p:cNvPr>
          <p:cNvSpPr>
            <a:spLocks noGrp="1"/>
          </p:cNvSpPr>
          <p:nvPr>
            <p:ph sz="quarter" idx="43"/>
          </p:nvPr>
        </p:nvSpPr>
        <p:spPr>
          <a:xfrm>
            <a:off x="6226899" y="1234107"/>
            <a:ext cx="2583611" cy="4706617"/>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14">
            <a:extLst>
              <a:ext uri="{FF2B5EF4-FFF2-40B4-BE49-F238E27FC236}">
                <a16:creationId xmlns:a16="http://schemas.microsoft.com/office/drawing/2014/main" id="{3F599AB4-117C-B923-FE3D-BEA5F2C4267E}"/>
              </a:ext>
            </a:extLst>
          </p:cNvPr>
          <p:cNvSpPr>
            <a:spLocks noGrp="1"/>
          </p:cNvSpPr>
          <p:nvPr>
            <p:ph sz="quarter" idx="45"/>
          </p:nvPr>
        </p:nvSpPr>
        <p:spPr>
          <a:xfrm>
            <a:off x="9072336" y="1234107"/>
            <a:ext cx="2583611" cy="4706617"/>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5AD56EFC-310E-40BC-E533-0CF58EC3E24B}"/>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18DBFCE3-6D74-48C5-D4DE-59209E13BE71}"/>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42B7B92A-8B9A-DA11-9A9D-C7AFB6358379}"/>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960446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our Content Vertical w/Sub">
    <p:spTree>
      <p:nvGrpSpPr>
        <p:cNvPr id="1" name=""/>
        <p:cNvGrpSpPr/>
        <p:nvPr/>
      </p:nvGrpSpPr>
      <p:grpSpPr>
        <a:xfrm>
          <a:off x="0" y="0"/>
          <a:ext cx="0" cy="0"/>
          <a:chOff x="0" y="0"/>
          <a:chExt cx="0" cy="0"/>
        </a:xfrm>
      </p:grpSpPr>
      <p:sp>
        <p:nvSpPr>
          <p:cNvPr id="15" name="Text Placeholder 3">
            <a:extLst>
              <a:ext uri="{FF2B5EF4-FFF2-40B4-BE49-F238E27FC236}">
                <a16:creationId xmlns:a16="http://schemas.microsoft.com/office/drawing/2014/main" id="{45807A19-6691-BCF7-A42E-62A90E1B6D6A}"/>
              </a:ext>
            </a:extLst>
          </p:cNvPr>
          <p:cNvSpPr>
            <a:spLocks noGrp="1"/>
          </p:cNvSpPr>
          <p:nvPr>
            <p:ph type="body" sz="quarter" idx="16" hasCustomPrompt="1"/>
          </p:nvPr>
        </p:nvSpPr>
        <p:spPr>
          <a:xfrm>
            <a:off x="533095" y="1255572"/>
            <a:ext cx="2586569"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4" name="Content Placeholder 14">
            <a:extLst>
              <a:ext uri="{FF2B5EF4-FFF2-40B4-BE49-F238E27FC236}">
                <a16:creationId xmlns:a16="http://schemas.microsoft.com/office/drawing/2014/main" id="{FC231BD8-9151-AA02-9520-1E19E492716A}"/>
              </a:ext>
            </a:extLst>
          </p:cNvPr>
          <p:cNvSpPr>
            <a:spLocks noGrp="1"/>
          </p:cNvSpPr>
          <p:nvPr>
            <p:ph sz="quarter" idx="21"/>
          </p:nvPr>
        </p:nvSpPr>
        <p:spPr>
          <a:xfrm>
            <a:off x="533401" y="1676399"/>
            <a:ext cx="2583611" cy="4264325"/>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7">
            <a:extLst>
              <a:ext uri="{FF2B5EF4-FFF2-40B4-BE49-F238E27FC236}">
                <a16:creationId xmlns:a16="http://schemas.microsoft.com/office/drawing/2014/main" id="{592ADDDA-A5E2-D7D1-F42E-124E5BD64AC4}"/>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2" name="Text Placeholder 3">
            <a:extLst>
              <a:ext uri="{FF2B5EF4-FFF2-40B4-BE49-F238E27FC236}">
                <a16:creationId xmlns:a16="http://schemas.microsoft.com/office/drawing/2014/main" id="{690456C2-FD87-CC33-FEBC-81993FEEC942}"/>
              </a:ext>
            </a:extLst>
          </p:cNvPr>
          <p:cNvSpPr>
            <a:spLocks noGrp="1"/>
          </p:cNvSpPr>
          <p:nvPr>
            <p:ph type="body" sz="quarter" idx="40" hasCustomPrompt="1"/>
          </p:nvPr>
        </p:nvSpPr>
        <p:spPr>
          <a:xfrm>
            <a:off x="3378532" y="1255572"/>
            <a:ext cx="2586569"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4" name="Content Placeholder 14">
            <a:extLst>
              <a:ext uri="{FF2B5EF4-FFF2-40B4-BE49-F238E27FC236}">
                <a16:creationId xmlns:a16="http://schemas.microsoft.com/office/drawing/2014/main" id="{C749B3EA-7A9D-FE23-5198-01D09EC09BC6}"/>
              </a:ext>
            </a:extLst>
          </p:cNvPr>
          <p:cNvSpPr>
            <a:spLocks noGrp="1"/>
          </p:cNvSpPr>
          <p:nvPr>
            <p:ph sz="quarter" idx="41"/>
          </p:nvPr>
        </p:nvSpPr>
        <p:spPr>
          <a:xfrm>
            <a:off x="3378838" y="1676399"/>
            <a:ext cx="2583611" cy="4264325"/>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5" name="Text Placeholder 3">
            <a:extLst>
              <a:ext uri="{FF2B5EF4-FFF2-40B4-BE49-F238E27FC236}">
                <a16:creationId xmlns:a16="http://schemas.microsoft.com/office/drawing/2014/main" id="{B4DD07CB-A047-5FF1-9D50-41BCF9D90805}"/>
              </a:ext>
            </a:extLst>
          </p:cNvPr>
          <p:cNvSpPr>
            <a:spLocks noGrp="1"/>
          </p:cNvSpPr>
          <p:nvPr>
            <p:ph type="body" sz="quarter" idx="42" hasCustomPrompt="1"/>
          </p:nvPr>
        </p:nvSpPr>
        <p:spPr>
          <a:xfrm>
            <a:off x="6226593" y="1255572"/>
            <a:ext cx="2586569"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6" name="Content Placeholder 14">
            <a:extLst>
              <a:ext uri="{FF2B5EF4-FFF2-40B4-BE49-F238E27FC236}">
                <a16:creationId xmlns:a16="http://schemas.microsoft.com/office/drawing/2014/main" id="{7D629051-0ED3-70EA-9C6F-0EF9B1364289}"/>
              </a:ext>
            </a:extLst>
          </p:cNvPr>
          <p:cNvSpPr>
            <a:spLocks noGrp="1"/>
          </p:cNvSpPr>
          <p:nvPr>
            <p:ph sz="quarter" idx="43"/>
          </p:nvPr>
        </p:nvSpPr>
        <p:spPr>
          <a:xfrm>
            <a:off x="6226899" y="1676399"/>
            <a:ext cx="2583611" cy="4264325"/>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7" name="Text Placeholder 3">
            <a:extLst>
              <a:ext uri="{FF2B5EF4-FFF2-40B4-BE49-F238E27FC236}">
                <a16:creationId xmlns:a16="http://schemas.microsoft.com/office/drawing/2014/main" id="{7A09C287-BCD4-6FB3-A833-D63908019007}"/>
              </a:ext>
            </a:extLst>
          </p:cNvPr>
          <p:cNvSpPr>
            <a:spLocks noGrp="1"/>
          </p:cNvSpPr>
          <p:nvPr>
            <p:ph type="body" sz="quarter" idx="44" hasCustomPrompt="1"/>
          </p:nvPr>
        </p:nvSpPr>
        <p:spPr>
          <a:xfrm>
            <a:off x="9072030" y="1255572"/>
            <a:ext cx="2586569"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38" name="Content Placeholder 14">
            <a:extLst>
              <a:ext uri="{FF2B5EF4-FFF2-40B4-BE49-F238E27FC236}">
                <a16:creationId xmlns:a16="http://schemas.microsoft.com/office/drawing/2014/main" id="{00995025-A9E6-49CB-1F69-D586CB29A765}"/>
              </a:ext>
            </a:extLst>
          </p:cNvPr>
          <p:cNvSpPr>
            <a:spLocks noGrp="1"/>
          </p:cNvSpPr>
          <p:nvPr>
            <p:ph sz="quarter" idx="45"/>
          </p:nvPr>
        </p:nvSpPr>
        <p:spPr>
          <a:xfrm>
            <a:off x="9072336" y="1676399"/>
            <a:ext cx="2583611" cy="4264325"/>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4">
            <a:extLst>
              <a:ext uri="{FF2B5EF4-FFF2-40B4-BE49-F238E27FC236}">
                <a16:creationId xmlns:a16="http://schemas.microsoft.com/office/drawing/2014/main" id="{08346265-0123-400A-1184-7CC92B5F3388}"/>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39D9B312-6759-C516-07FA-4B4DBF3B6A0F}"/>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4FA20223-C8B6-5B5B-14C4-4681AD9830C3}"/>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411916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2" orient="horz" pos="1032" userDrawn="1">
          <p15:clr>
            <a:srgbClr val="A4A3A4"/>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peaker Bio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71247" y="1600200"/>
            <a:ext cx="6387353" cy="2172018"/>
          </a:xfrm>
          <a:ln>
            <a:noFill/>
          </a:ln>
        </p:spPr>
        <p:txBody>
          <a:bodyPr>
            <a:noAutofit/>
          </a:bodyPr>
          <a:lstStyle>
            <a:lvl1pPr marL="0" indent="0">
              <a:lnSpc>
                <a:spcPct val="108000"/>
              </a:lnSpc>
              <a:spcBef>
                <a:spcPts val="1200"/>
              </a:spcBef>
              <a:buClr>
                <a:schemeClr val="accent2"/>
              </a:buClr>
              <a:buNone/>
              <a:defRPr sz="1400"/>
            </a:lvl1pPr>
            <a:lvl2pPr marL="457200" indent="0">
              <a:lnSpc>
                <a:spcPct val="105000"/>
              </a:lnSpc>
              <a:buClr>
                <a:schemeClr val="accent4"/>
              </a:buClr>
              <a:buNone/>
              <a:defRPr sz="1400"/>
            </a:lvl2pPr>
            <a:lvl3pPr marL="914400" indent="0">
              <a:lnSpc>
                <a:spcPct val="105000"/>
              </a:lnSpc>
              <a:buClr>
                <a:schemeClr val="accent4"/>
              </a:buClr>
              <a:buNone/>
              <a:defRPr sz="1400"/>
            </a:lvl3pPr>
            <a:lvl4pPr marL="1371600" indent="0">
              <a:lnSpc>
                <a:spcPct val="105000"/>
              </a:lnSpc>
              <a:buClr>
                <a:schemeClr val="accent4"/>
              </a:buClr>
              <a:buNone/>
              <a:defRPr sz="1400"/>
            </a:lvl4pPr>
            <a:lvl5pPr marL="1828800" indent="0">
              <a:lnSpc>
                <a:spcPct val="105000"/>
              </a:lnSpc>
              <a:buClr>
                <a:schemeClr val="accent4"/>
              </a:buClr>
              <a:buFont typeface="Arial" panose="020B0604020202020204" pitchFamily="34" charset="0"/>
              <a:buNone/>
              <a:defRPr sz="1400"/>
            </a:lvl5pPr>
          </a:lstStyle>
          <a:p>
            <a:pPr lvl="0"/>
            <a:r>
              <a:rPr lang="en-US"/>
              <a:t>Speaker bio</a:t>
            </a:r>
            <a:endParaRPr lang="en-US" dirty="0"/>
          </a:p>
        </p:txBody>
      </p:sp>
      <p:sp>
        <p:nvSpPr>
          <p:cNvPr id="11" name="Content Placeholder 10"/>
          <p:cNvSpPr>
            <a:spLocks noGrp="1"/>
          </p:cNvSpPr>
          <p:nvPr>
            <p:ph sz="quarter" idx="14" hasCustomPrompt="1"/>
          </p:nvPr>
        </p:nvSpPr>
        <p:spPr>
          <a:xfrm>
            <a:off x="5272447" y="3995928"/>
            <a:ext cx="6370349" cy="2172018"/>
          </a:xfrm>
          <a:ln>
            <a:noFill/>
          </a:ln>
        </p:spPr>
        <p:txBody>
          <a:bodyPr>
            <a:noAutofit/>
          </a:bodyPr>
          <a:lstStyle>
            <a:lvl1pPr marL="0" indent="0">
              <a:lnSpc>
                <a:spcPct val="108000"/>
              </a:lnSpc>
              <a:spcBef>
                <a:spcPts val="1200"/>
              </a:spcBef>
              <a:buNone/>
              <a:defRPr sz="1400"/>
            </a:lvl1pPr>
            <a:lvl2pPr marL="457200" indent="0">
              <a:buNone/>
              <a:defRPr sz="1400"/>
            </a:lvl2pPr>
            <a:lvl3pPr marL="914400" indent="0">
              <a:buNone/>
              <a:defRPr sz="1400"/>
            </a:lvl3pPr>
            <a:lvl4pPr marL="1371600" indent="0">
              <a:buNone/>
              <a:defRPr sz="1400"/>
            </a:lvl4pPr>
            <a:lvl5pPr marL="1828800" indent="0">
              <a:buFont typeface="Arial" panose="020B0604020202020204" pitchFamily="34" charset="0"/>
              <a:buNone/>
              <a:defRPr sz="1400"/>
            </a:lvl5pPr>
          </a:lstStyle>
          <a:p>
            <a:pPr lvl="0"/>
            <a:r>
              <a:rPr lang="en-US"/>
              <a:t>Speaker bio</a:t>
            </a:r>
            <a:endParaRPr lang="en-US" dirty="0"/>
          </a:p>
        </p:txBody>
      </p:sp>
      <p:sp>
        <p:nvSpPr>
          <p:cNvPr id="10" name="Picture Placeholder 4"/>
          <p:cNvSpPr>
            <a:spLocks noGrp="1"/>
          </p:cNvSpPr>
          <p:nvPr>
            <p:ph type="pic" sz="quarter" idx="16" hasCustomPrompt="1"/>
          </p:nvPr>
        </p:nvSpPr>
        <p:spPr>
          <a:xfrm>
            <a:off x="533400" y="1828800"/>
            <a:ext cx="914400" cy="914400"/>
          </a:xfrm>
        </p:spPr>
        <p:txBody>
          <a:bodyPr>
            <a:noAutofit/>
          </a:bodyPr>
          <a:lstStyle>
            <a:lvl1pPr marL="0" indent="0">
              <a:buNone/>
              <a:defRPr sz="1050"/>
            </a:lvl1pPr>
          </a:lstStyle>
          <a:p>
            <a:r>
              <a:rPr lang="en-US" dirty="0"/>
              <a:t>Click on icon to add headshot</a:t>
            </a:r>
          </a:p>
        </p:txBody>
      </p:sp>
      <p:sp>
        <p:nvSpPr>
          <p:cNvPr id="16" name="Text Placeholder 7"/>
          <p:cNvSpPr>
            <a:spLocks noGrp="1"/>
          </p:cNvSpPr>
          <p:nvPr>
            <p:ph type="body" sz="quarter" idx="17" hasCustomPrompt="1"/>
          </p:nvPr>
        </p:nvSpPr>
        <p:spPr>
          <a:xfrm>
            <a:off x="1609860" y="1783080"/>
            <a:ext cx="3173406" cy="525780"/>
          </a:xfrm>
        </p:spPr>
        <p:txBody>
          <a:bodyPr lIns="0" tIns="0" rIns="0" bIns="0" anchor="b">
            <a:noAutofit/>
          </a:bodyPr>
          <a:lstStyle>
            <a:lvl1pPr marL="0" indent="0">
              <a:lnSpc>
                <a:spcPct val="100000"/>
              </a:lnSpc>
              <a:buNone/>
              <a:defRPr sz="1600" b="1" baseline="0">
                <a:solidFill>
                  <a:schemeClr val="accent1"/>
                </a:solidFill>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pPr lvl="0"/>
            <a:r>
              <a:rPr lang="en-US" dirty="0"/>
              <a:t>Name </a:t>
            </a:r>
            <a:r>
              <a:rPr lang="en-US" dirty="0" err="1"/>
              <a:t>LastName</a:t>
            </a:r>
            <a:endParaRPr lang="en-US" dirty="0"/>
          </a:p>
        </p:txBody>
      </p:sp>
      <p:sp>
        <p:nvSpPr>
          <p:cNvPr id="17" name="Text Placeholder 7"/>
          <p:cNvSpPr>
            <a:spLocks noGrp="1"/>
          </p:cNvSpPr>
          <p:nvPr>
            <p:ph type="body" sz="quarter" idx="18" hasCustomPrompt="1"/>
          </p:nvPr>
        </p:nvSpPr>
        <p:spPr>
          <a:xfrm>
            <a:off x="1609860" y="2368297"/>
            <a:ext cx="3173406" cy="377349"/>
          </a:xfrm>
        </p:spPr>
        <p:txBody>
          <a:bodyPr lIns="0" tIns="0" rIns="0" bIns="0" anchor="ctr">
            <a:noAutofit/>
          </a:bodyPr>
          <a:lstStyle>
            <a:lvl1pPr marL="0" indent="0">
              <a:lnSpc>
                <a:spcPct val="100000"/>
              </a:lnSpc>
              <a:buNone/>
              <a:defRPr sz="1100" b="0" i="1" baseline="0">
                <a:solidFill>
                  <a:schemeClr val="tx1"/>
                </a:solidFill>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pPr lvl="0"/>
            <a:r>
              <a:rPr lang="en-US"/>
              <a:t>Title, Organization</a:t>
            </a:r>
          </a:p>
        </p:txBody>
      </p:sp>
      <p:sp>
        <p:nvSpPr>
          <p:cNvPr id="18" name="Picture Placeholder 4"/>
          <p:cNvSpPr>
            <a:spLocks noGrp="1"/>
          </p:cNvSpPr>
          <p:nvPr>
            <p:ph type="pic" sz="quarter" idx="19" hasCustomPrompt="1"/>
          </p:nvPr>
        </p:nvSpPr>
        <p:spPr>
          <a:xfrm>
            <a:off x="533400" y="4224528"/>
            <a:ext cx="914400" cy="914400"/>
          </a:xfrm>
        </p:spPr>
        <p:txBody>
          <a:bodyPr>
            <a:noAutofit/>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050"/>
            </a:lvl1pPr>
          </a:lstStyle>
          <a:p>
            <a:r>
              <a:rPr lang="en-US" dirty="0"/>
              <a:t>Click on icon to add headshot</a:t>
            </a:r>
          </a:p>
        </p:txBody>
      </p:sp>
      <p:sp>
        <p:nvSpPr>
          <p:cNvPr id="19" name="Text Placeholder 7"/>
          <p:cNvSpPr>
            <a:spLocks noGrp="1"/>
          </p:cNvSpPr>
          <p:nvPr>
            <p:ph type="body" sz="quarter" idx="20" hasCustomPrompt="1"/>
          </p:nvPr>
        </p:nvSpPr>
        <p:spPr>
          <a:xfrm>
            <a:off x="1611084" y="4178808"/>
            <a:ext cx="3173406" cy="525780"/>
          </a:xfrm>
        </p:spPr>
        <p:txBody>
          <a:bodyPr lIns="0" tIns="0" rIns="0" bIns="0" anchor="b">
            <a:noAutofit/>
          </a:bodyPr>
          <a:lstStyle>
            <a:lvl1pPr marL="0" indent="0">
              <a:lnSpc>
                <a:spcPct val="100000"/>
              </a:lnSpc>
              <a:buNone/>
              <a:defRPr sz="1600" b="1" baseline="0">
                <a:solidFill>
                  <a:schemeClr val="accent1"/>
                </a:solidFill>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pPr lvl="0"/>
            <a:r>
              <a:rPr lang="en-US" dirty="0"/>
              <a:t>Name </a:t>
            </a:r>
            <a:r>
              <a:rPr lang="en-US" dirty="0" err="1"/>
              <a:t>LastName</a:t>
            </a:r>
            <a:endParaRPr lang="en-US" dirty="0"/>
          </a:p>
        </p:txBody>
      </p:sp>
      <p:sp>
        <p:nvSpPr>
          <p:cNvPr id="20" name="Text Placeholder 7"/>
          <p:cNvSpPr>
            <a:spLocks noGrp="1"/>
          </p:cNvSpPr>
          <p:nvPr>
            <p:ph type="body" sz="quarter" idx="21" hasCustomPrompt="1"/>
          </p:nvPr>
        </p:nvSpPr>
        <p:spPr>
          <a:xfrm>
            <a:off x="1611084" y="4764025"/>
            <a:ext cx="3173406" cy="377349"/>
          </a:xfrm>
        </p:spPr>
        <p:txBody>
          <a:bodyPr lIns="0" tIns="0" rIns="0" bIns="0" anchor="ctr">
            <a:noAutofit/>
          </a:bodyPr>
          <a:lstStyle>
            <a:lvl1pPr marL="0" indent="0">
              <a:lnSpc>
                <a:spcPct val="100000"/>
              </a:lnSpc>
              <a:buNone/>
              <a:defRPr sz="1100" b="0" i="1" baseline="0">
                <a:solidFill>
                  <a:schemeClr val="tx1"/>
                </a:solidFill>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pPr lvl="0"/>
            <a:r>
              <a:rPr lang="en-US"/>
              <a:t>Title, Organization</a:t>
            </a:r>
          </a:p>
        </p:txBody>
      </p:sp>
      <p:cxnSp>
        <p:nvCxnSpPr>
          <p:cNvPr id="21" name="Straight Connector 20"/>
          <p:cNvCxnSpPr>
            <a:cxnSpLocks/>
          </p:cNvCxnSpPr>
          <p:nvPr/>
        </p:nvCxnSpPr>
        <p:spPr>
          <a:xfrm>
            <a:off x="533400" y="1636640"/>
            <a:ext cx="4305154" cy="0"/>
          </a:xfrm>
          <a:prstGeom prst="line">
            <a:avLst/>
          </a:prstGeom>
          <a:ln w="63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FEC143C-87E0-4844-A675-310560324307}"/>
              </a:ext>
            </a:extLst>
          </p:cNvPr>
          <p:cNvCxnSpPr>
            <a:cxnSpLocks/>
          </p:cNvCxnSpPr>
          <p:nvPr userDrawn="1"/>
        </p:nvCxnSpPr>
        <p:spPr>
          <a:xfrm>
            <a:off x="533400" y="3995928"/>
            <a:ext cx="4305154" cy="0"/>
          </a:xfrm>
          <a:prstGeom prst="line">
            <a:avLst/>
          </a:prstGeom>
          <a:ln w="63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Placeholder 7">
            <a:extLst>
              <a:ext uri="{FF2B5EF4-FFF2-40B4-BE49-F238E27FC236}">
                <a16:creationId xmlns:a16="http://schemas.microsoft.com/office/drawing/2014/main" id="{C58666AC-2FF0-CE01-949B-3C968780D728}"/>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 name="Text Placeholder 4">
            <a:extLst>
              <a:ext uri="{FF2B5EF4-FFF2-40B4-BE49-F238E27FC236}">
                <a16:creationId xmlns:a16="http://schemas.microsoft.com/office/drawing/2014/main" id="{1951566A-AE12-AAA4-A1C5-669A8181927F}"/>
              </a:ext>
            </a:extLst>
          </p:cNvPr>
          <p:cNvSpPr>
            <a:spLocks noGrp="1"/>
          </p:cNvSpPr>
          <p:nvPr>
            <p:ph type="body" sz="quarter" idx="38"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3D7BEFE6-3AEC-8F2A-10A1-9DEB8DD82793}"/>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E35047A2-9312-ED5A-BBEA-7EFD19C2BB5B}"/>
              </a:ext>
            </a:extLst>
          </p:cNvPr>
          <p:cNvSpPr>
            <a:spLocks noGrp="1"/>
          </p:cNvSpPr>
          <p:nvPr>
            <p:ph type="body" sz="quarter" idx="39"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60460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ullets w/Photo">
    <p:spTree>
      <p:nvGrpSpPr>
        <p:cNvPr id="1" name=""/>
        <p:cNvGrpSpPr/>
        <p:nvPr/>
      </p:nvGrpSpPr>
      <p:grpSpPr>
        <a:xfrm>
          <a:off x="0" y="0"/>
          <a:ext cx="0" cy="0"/>
          <a:chOff x="0" y="0"/>
          <a:chExt cx="0" cy="0"/>
        </a:xfrm>
      </p:grpSpPr>
      <p:sp>
        <p:nvSpPr>
          <p:cNvPr id="14" name="Content Placeholder 10"/>
          <p:cNvSpPr>
            <a:spLocks noGrp="1" noChangeAspect="1"/>
          </p:cNvSpPr>
          <p:nvPr>
            <p:ph sz="quarter" idx="14" hasCustomPrompt="1"/>
          </p:nvPr>
        </p:nvSpPr>
        <p:spPr>
          <a:xfrm>
            <a:off x="6328435" y="1234107"/>
            <a:ext cx="5325033" cy="4663773"/>
          </a:xfrm>
          <a:ln>
            <a:noFill/>
          </a:ln>
        </p:spPr>
        <p:txBody>
          <a:bodyPr>
            <a:noAutofit/>
          </a:bodyPr>
          <a:lstStyle>
            <a:lvl1pPr marL="0" indent="0">
              <a:buNone/>
              <a:defRPr sz="2400" baseline="0"/>
            </a:lvl1pPr>
          </a:lstStyle>
          <a:p>
            <a:pPr lvl="0"/>
            <a:r>
              <a:rPr lang="en-US" dirty="0"/>
              <a:t>Click on photo icon below to add photo</a:t>
            </a:r>
          </a:p>
        </p:txBody>
      </p:sp>
      <p:sp>
        <p:nvSpPr>
          <p:cNvPr id="9" name="Content Placeholder 14">
            <a:extLst>
              <a:ext uri="{FF2B5EF4-FFF2-40B4-BE49-F238E27FC236}">
                <a16:creationId xmlns:a16="http://schemas.microsoft.com/office/drawing/2014/main" id="{99719743-8556-9446-92E5-F66EA70B42C7}"/>
              </a:ext>
            </a:extLst>
          </p:cNvPr>
          <p:cNvSpPr>
            <a:spLocks noGrp="1"/>
          </p:cNvSpPr>
          <p:nvPr>
            <p:ph sz="quarter" idx="20"/>
          </p:nvPr>
        </p:nvSpPr>
        <p:spPr>
          <a:xfrm>
            <a:off x="533401" y="1234107"/>
            <a:ext cx="5325034"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8ABACB62-8E9A-F8C9-3B4A-1B5D8F1AB489}"/>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15E8DD69-B359-850F-23C6-5711F06217AC}"/>
              </a:ext>
            </a:extLst>
          </p:cNvPr>
          <p:cNvSpPr>
            <a:spLocks noGrp="1"/>
          </p:cNvSpPr>
          <p:nvPr>
            <p:ph type="body" sz="quarter" idx="2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F88B3E48-9B0E-B2FD-ACDD-0BAC8F37F335}"/>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CC987B96-DEF6-1F9A-ABAD-E609CB557AD0}"/>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30413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ort Quote_White">
    <p:bg>
      <p:bgPr>
        <a:solidFill>
          <a:schemeClr val="bg1">
            <a:alpha val="2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1912865" y="1866900"/>
            <a:ext cx="9745735" cy="3429000"/>
          </a:xfrm>
        </p:spPr>
        <p:txBody>
          <a:bodyPr anchor="ctr">
            <a:noAutofit/>
          </a:bodyPr>
          <a:lstStyle>
            <a:lvl1pPr marL="0" indent="0">
              <a:lnSpc>
                <a:spcPct val="110000"/>
              </a:lnSpc>
              <a:buNone/>
              <a:defRPr sz="4800" b="1" cap="none" baseline="0">
                <a:solidFill>
                  <a:schemeClr val="accent1"/>
                </a:solidFill>
                <a:latin typeface="+mn-lt"/>
              </a:defRPr>
            </a:lvl1pPr>
            <a:lvl2pPr marL="285750" indent="-285750">
              <a:buClr>
                <a:schemeClr val="accent1"/>
              </a:buClr>
              <a:buFont typeface="Arial" panose="020B0604020202020204" pitchFamily="34" charset="0"/>
              <a:buChar char="—"/>
              <a:defRPr sz="1800">
                <a:solidFill>
                  <a:schemeClr val="accent1"/>
                </a:solidFill>
              </a:defRPr>
            </a:lvl2pPr>
          </a:lstStyle>
          <a:p>
            <a:pPr lvl="0"/>
            <a:r>
              <a:rPr lang="en-US" dirty="0"/>
              <a:t>Short Quote</a:t>
            </a:r>
          </a:p>
          <a:p>
            <a:pPr lvl="1"/>
            <a:r>
              <a:rPr lang="en-US" dirty="0"/>
              <a:t>Second level</a:t>
            </a:r>
          </a:p>
        </p:txBody>
      </p:sp>
      <p:sp>
        <p:nvSpPr>
          <p:cNvPr id="7" name="Text Placeholder 7">
            <a:extLst>
              <a:ext uri="{FF2B5EF4-FFF2-40B4-BE49-F238E27FC236}">
                <a16:creationId xmlns:a16="http://schemas.microsoft.com/office/drawing/2014/main" id="{03D456B5-D20F-0970-343D-ADBDD52C35B3}"/>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2" name="Freeform 11">
            <a:extLst>
              <a:ext uri="{FF2B5EF4-FFF2-40B4-BE49-F238E27FC236}">
                <a16:creationId xmlns:a16="http://schemas.microsoft.com/office/drawing/2014/main" id="{2EAB4610-588E-3AAD-7043-AA1EE7AB8B45}"/>
              </a:ext>
            </a:extLst>
          </p:cNvPr>
          <p:cNvSpPr/>
          <p:nvPr userDrawn="1"/>
        </p:nvSpPr>
        <p:spPr>
          <a:xfrm>
            <a:off x="0" y="1319331"/>
            <a:ext cx="1854769" cy="1439908"/>
          </a:xfrm>
          <a:custGeom>
            <a:avLst/>
            <a:gdLst/>
            <a:ahLst/>
            <a:cxnLst/>
            <a:rect l="l" t="t" r="r" b="b"/>
            <a:pathLst>
              <a:path w="2643838" h="2053586">
                <a:moveTo>
                  <a:pt x="2539315" y="0"/>
                </a:moveTo>
                <a:lnTo>
                  <a:pt x="2539315" y="150637"/>
                </a:lnTo>
                <a:cubicBezTo>
                  <a:pt x="2326168" y="228518"/>
                  <a:pt x="2159135" y="350975"/>
                  <a:pt x="2038215" y="518008"/>
                </a:cubicBezTo>
                <a:cubicBezTo>
                  <a:pt x="1917295" y="685041"/>
                  <a:pt x="1856835" y="858735"/>
                  <a:pt x="1856835" y="1039090"/>
                </a:cubicBezTo>
                <a:cubicBezTo>
                  <a:pt x="1856835" y="1078031"/>
                  <a:pt x="1862984" y="1106723"/>
                  <a:pt x="1875281" y="1125169"/>
                </a:cubicBezTo>
                <a:cubicBezTo>
                  <a:pt x="1883478" y="1137465"/>
                  <a:pt x="1892701" y="1143614"/>
                  <a:pt x="1902949" y="1143614"/>
                </a:cubicBezTo>
                <a:cubicBezTo>
                  <a:pt x="1913196" y="1143614"/>
                  <a:pt x="1928567" y="1136441"/>
                  <a:pt x="1949062" y="1122094"/>
                </a:cubicBezTo>
                <a:cubicBezTo>
                  <a:pt x="2014646" y="1074956"/>
                  <a:pt x="2097650" y="1051387"/>
                  <a:pt x="2198075" y="1051387"/>
                </a:cubicBezTo>
                <a:cubicBezTo>
                  <a:pt x="2314896" y="1051387"/>
                  <a:pt x="2418395" y="1099038"/>
                  <a:pt x="2508572" y="1194339"/>
                </a:cubicBezTo>
                <a:cubicBezTo>
                  <a:pt x="2598750" y="1289640"/>
                  <a:pt x="2643838" y="1402874"/>
                  <a:pt x="2643838" y="1534041"/>
                </a:cubicBezTo>
                <a:cubicBezTo>
                  <a:pt x="2643838" y="1671357"/>
                  <a:pt x="2592089" y="1792277"/>
                  <a:pt x="2488590" y="1896801"/>
                </a:cubicBezTo>
                <a:cubicBezTo>
                  <a:pt x="2385090" y="2001324"/>
                  <a:pt x="2259559" y="2053586"/>
                  <a:pt x="2111997" y="2053586"/>
                </a:cubicBezTo>
                <a:cubicBezTo>
                  <a:pt x="1939840" y="2053586"/>
                  <a:pt x="1791251" y="1982879"/>
                  <a:pt x="1666233" y="1841464"/>
                </a:cubicBezTo>
                <a:cubicBezTo>
                  <a:pt x="1541214" y="1700050"/>
                  <a:pt x="1478705" y="1510472"/>
                  <a:pt x="1478705" y="1272732"/>
                </a:cubicBezTo>
                <a:cubicBezTo>
                  <a:pt x="1478705" y="996051"/>
                  <a:pt x="1563758" y="748063"/>
                  <a:pt x="1733866" y="528768"/>
                </a:cubicBezTo>
                <a:cubicBezTo>
                  <a:pt x="1903973" y="309473"/>
                  <a:pt x="2172456" y="133217"/>
                  <a:pt x="2539315" y="0"/>
                </a:cubicBezTo>
                <a:close/>
                <a:moveTo>
                  <a:pt x="1060610" y="0"/>
                </a:moveTo>
                <a:lnTo>
                  <a:pt x="1060610" y="150637"/>
                </a:lnTo>
                <a:cubicBezTo>
                  <a:pt x="847463" y="228518"/>
                  <a:pt x="680430" y="350975"/>
                  <a:pt x="559510" y="518008"/>
                </a:cubicBezTo>
                <a:cubicBezTo>
                  <a:pt x="438590" y="685041"/>
                  <a:pt x="378130" y="858735"/>
                  <a:pt x="378130" y="1039090"/>
                </a:cubicBezTo>
                <a:cubicBezTo>
                  <a:pt x="378130" y="1078031"/>
                  <a:pt x="384279" y="1106723"/>
                  <a:pt x="396576" y="1125169"/>
                </a:cubicBezTo>
                <a:cubicBezTo>
                  <a:pt x="404774" y="1137465"/>
                  <a:pt x="413996" y="1143614"/>
                  <a:pt x="424244" y="1143614"/>
                </a:cubicBezTo>
                <a:cubicBezTo>
                  <a:pt x="434491" y="1143614"/>
                  <a:pt x="449862" y="1136441"/>
                  <a:pt x="470357" y="1122094"/>
                </a:cubicBezTo>
                <a:cubicBezTo>
                  <a:pt x="535941" y="1074956"/>
                  <a:pt x="618945" y="1051387"/>
                  <a:pt x="719370" y="1051387"/>
                </a:cubicBezTo>
                <a:cubicBezTo>
                  <a:pt x="836191" y="1051387"/>
                  <a:pt x="939690" y="1099038"/>
                  <a:pt x="1029867" y="1194339"/>
                </a:cubicBezTo>
                <a:cubicBezTo>
                  <a:pt x="1120045" y="1289640"/>
                  <a:pt x="1165133" y="1402874"/>
                  <a:pt x="1165133" y="1534041"/>
                </a:cubicBezTo>
                <a:cubicBezTo>
                  <a:pt x="1165133" y="1671357"/>
                  <a:pt x="1113384" y="1792277"/>
                  <a:pt x="1009885" y="1896801"/>
                </a:cubicBezTo>
                <a:cubicBezTo>
                  <a:pt x="906386" y="2001324"/>
                  <a:pt x="780855" y="2053586"/>
                  <a:pt x="633292" y="2053586"/>
                </a:cubicBezTo>
                <a:cubicBezTo>
                  <a:pt x="461135" y="2053586"/>
                  <a:pt x="312547" y="1982879"/>
                  <a:pt x="187528" y="1841464"/>
                </a:cubicBezTo>
                <a:cubicBezTo>
                  <a:pt x="62509" y="1700050"/>
                  <a:pt x="0" y="1510472"/>
                  <a:pt x="0" y="1272732"/>
                </a:cubicBezTo>
                <a:cubicBezTo>
                  <a:pt x="0" y="996051"/>
                  <a:pt x="85054" y="748063"/>
                  <a:pt x="255161" y="528768"/>
                </a:cubicBezTo>
                <a:cubicBezTo>
                  <a:pt x="425269" y="309473"/>
                  <a:pt x="693751" y="133217"/>
                  <a:pt x="106061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91440" bIns="91440" rtlCol="0" anchor="t">
            <a:noAutofit/>
          </a:bodyPr>
          <a:lstStyle/>
          <a:p>
            <a:pPr algn="ctr"/>
            <a:endParaRPr lang="en-US" dirty="0"/>
          </a:p>
        </p:txBody>
      </p:sp>
      <p:sp>
        <p:nvSpPr>
          <p:cNvPr id="4" name="Text Placeholder 6">
            <a:extLst>
              <a:ext uri="{FF2B5EF4-FFF2-40B4-BE49-F238E27FC236}">
                <a16:creationId xmlns:a16="http://schemas.microsoft.com/office/drawing/2014/main" id="{F53AC2EE-643C-F5E9-AB9E-89D357466E10}"/>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68576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_White">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ED0270E9-E0C6-450D-9691-A8F7B542E29F}"/>
              </a:ext>
            </a:extLst>
          </p:cNvPr>
          <p:cNvSpPr>
            <a:spLocks noGrp="1"/>
          </p:cNvSpPr>
          <p:nvPr>
            <p:ph type="body" sz="quarter" idx="16" hasCustomPrompt="1"/>
          </p:nvPr>
        </p:nvSpPr>
        <p:spPr>
          <a:xfrm>
            <a:off x="541309" y="6380957"/>
            <a:ext cx="9207969" cy="193565"/>
          </a:xfrm>
        </p:spPr>
        <p:txBody>
          <a:bodyPr/>
          <a:lstStyle>
            <a:lvl1pPr marL="0" indent="0" algn="l">
              <a:lnSpc>
                <a:spcPts val="1400"/>
              </a:lnSpc>
              <a:spcBef>
                <a:spcPts val="0"/>
              </a:spcBef>
              <a:buNone/>
              <a:defRPr sz="1200" b="1" cap="all" baseline="0">
                <a:solidFill>
                  <a:schemeClr val="tx1"/>
                </a:solidFill>
                <a:latin typeface="+mn-lt"/>
              </a:defRPr>
            </a:lvl1pPr>
          </a:lstStyle>
          <a:p>
            <a:pPr lvl="0"/>
            <a:r>
              <a:rPr lang="en-US" dirty="0"/>
              <a:t>Insert “for internal use only” or other text here if needed</a:t>
            </a:r>
          </a:p>
        </p:txBody>
      </p:sp>
      <p:sp>
        <p:nvSpPr>
          <p:cNvPr id="8" name="Text Placeholder 2">
            <a:extLst>
              <a:ext uri="{FF2B5EF4-FFF2-40B4-BE49-F238E27FC236}">
                <a16:creationId xmlns:a16="http://schemas.microsoft.com/office/drawing/2014/main" id="{9EB66CAD-6917-1DB9-CDBB-EE9847DAB014}"/>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rgbClr val="004C85"/>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pic>
        <p:nvPicPr>
          <p:cNvPr id="15" name="Picture 14">
            <a:extLst>
              <a:ext uri="{FF2B5EF4-FFF2-40B4-BE49-F238E27FC236}">
                <a16:creationId xmlns:a16="http://schemas.microsoft.com/office/drawing/2014/main" id="{8DD37A66-2631-ACE0-201E-6C661FE7E4C8}"/>
              </a:ext>
            </a:extLst>
          </p:cNvPr>
          <p:cNvPicPr>
            <a:picLocks noChangeAspect="1"/>
          </p:cNvPicPr>
          <p:nvPr userDrawn="1"/>
        </p:nvPicPr>
        <p:blipFill>
          <a:blip r:embed="rId2"/>
          <a:stretch>
            <a:fillRect/>
          </a:stretch>
        </p:blipFill>
        <p:spPr>
          <a:xfrm>
            <a:off x="533399" y="533399"/>
            <a:ext cx="2305049" cy="457200"/>
          </a:xfrm>
          <a:prstGeom prst="rect">
            <a:avLst/>
          </a:prstGeom>
        </p:spPr>
      </p:pic>
      <p:sp>
        <p:nvSpPr>
          <p:cNvPr id="17" name="Text Placeholder 13">
            <a:extLst>
              <a:ext uri="{FF2B5EF4-FFF2-40B4-BE49-F238E27FC236}">
                <a16:creationId xmlns:a16="http://schemas.microsoft.com/office/drawing/2014/main" id="{B7BA024E-BA8E-DF90-BE7F-C898F0ED9755}"/>
              </a:ext>
            </a:extLst>
          </p:cNvPr>
          <p:cNvSpPr>
            <a:spLocks noGrp="1"/>
          </p:cNvSpPr>
          <p:nvPr>
            <p:ph type="body" sz="quarter" idx="14" hasCustomPrompt="1"/>
          </p:nvPr>
        </p:nvSpPr>
        <p:spPr>
          <a:xfrm>
            <a:off x="541309" y="5034538"/>
            <a:ext cx="8990160" cy="958055"/>
          </a:xfrm>
        </p:spPr>
        <p:txBody>
          <a:bodyPr>
            <a:noAutofit/>
          </a:bodyPr>
          <a:lstStyle>
            <a:lvl1pPr marL="0" indent="0">
              <a:spcBef>
                <a:spcPts val="0"/>
              </a:spcBef>
              <a:buNone/>
              <a:defRPr sz="1600">
                <a:solidFill>
                  <a:srgbClr val="061937"/>
                </a:solidFill>
              </a:defRPr>
            </a:lvl1pPr>
          </a:lstStyle>
          <a:p>
            <a:r>
              <a:rPr lang="en-US" b="1" dirty="0"/>
              <a:t>PresenterName Bolded </a:t>
            </a:r>
            <a:r>
              <a:rPr lang="en-US" dirty="0" err="1"/>
              <a:t>CompanyName</a:t>
            </a:r>
            <a:r>
              <a:rPr lang="en-US" dirty="0"/>
              <a:t> Not Bolded</a:t>
            </a:r>
          </a:p>
          <a:p>
            <a:r>
              <a:rPr lang="en-US" dirty="0"/>
              <a:t>Conference or Meeting Name </a:t>
            </a:r>
          </a:p>
          <a:p>
            <a:r>
              <a:rPr lang="en-US" dirty="0"/>
              <a:t>Date</a:t>
            </a:r>
          </a:p>
        </p:txBody>
      </p:sp>
      <p:sp>
        <p:nvSpPr>
          <p:cNvPr id="18" name="Text Placeholder 11">
            <a:extLst>
              <a:ext uri="{FF2B5EF4-FFF2-40B4-BE49-F238E27FC236}">
                <a16:creationId xmlns:a16="http://schemas.microsoft.com/office/drawing/2014/main" id="{956F6274-524D-84F4-F4A4-907CC082618C}"/>
              </a:ext>
            </a:extLst>
          </p:cNvPr>
          <p:cNvSpPr>
            <a:spLocks noGrp="1"/>
          </p:cNvSpPr>
          <p:nvPr>
            <p:ph type="body" sz="quarter" idx="13" hasCustomPrompt="1"/>
          </p:nvPr>
        </p:nvSpPr>
        <p:spPr>
          <a:xfrm>
            <a:off x="533398" y="2917750"/>
            <a:ext cx="9000567" cy="1804249"/>
          </a:xfrm>
        </p:spPr>
        <p:txBody>
          <a:bodyPr anchor="t" anchorCtr="0">
            <a:noAutofit/>
          </a:bodyPr>
          <a:lstStyle>
            <a:lvl1pPr marL="0" indent="0">
              <a:lnSpc>
                <a:spcPct val="90000"/>
              </a:lnSpc>
              <a:spcBef>
                <a:spcPts val="0"/>
              </a:spcBef>
              <a:buNone/>
              <a:defRPr sz="6000" b="1" i="0" cap="none" baseline="0">
                <a:solidFill>
                  <a:schemeClr val="tx2"/>
                </a:solidFill>
                <a:latin typeface="Times New Roman" panose="02020603050405020304" pitchFamily="18" charset="0"/>
                <a:cs typeface="Times New Roman" panose="02020603050405020304" pitchFamily="18" charset="0"/>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r>
              <a:rPr lang="en-US" dirty="0"/>
              <a:t>Title goes here and could be two lines</a:t>
            </a:r>
          </a:p>
        </p:txBody>
      </p:sp>
      <p:sp>
        <p:nvSpPr>
          <p:cNvPr id="19" name="Text Placeholder 4">
            <a:extLst>
              <a:ext uri="{FF2B5EF4-FFF2-40B4-BE49-F238E27FC236}">
                <a16:creationId xmlns:a16="http://schemas.microsoft.com/office/drawing/2014/main" id="{3385ABD6-ED74-CA80-F79F-AB4E10609321}"/>
              </a:ext>
            </a:extLst>
          </p:cNvPr>
          <p:cNvSpPr>
            <a:spLocks noGrp="1"/>
          </p:cNvSpPr>
          <p:nvPr>
            <p:ph type="body" sz="quarter" idx="12" hasCustomPrompt="1"/>
          </p:nvPr>
        </p:nvSpPr>
        <p:spPr>
          <a:xfrm>
            <a:off x="533398" y="2369708"/>
            <a:ext cx="9000567"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tx2"/>
                </a:solidFill>
              </a:defRPr>
            </a:lvl1pPr>
          </a:lstStyle>
          <a:p>
            <a:pPr lvl="0"/>
            <a:r>
              <a:rPr lang="en-US" dirty="0"/>
              <a:t>Optional first line title</a:t>
            </a:r>
          </a:p>
        </p:txBody>
      </p:sp>
    </p:spTree>
    <p:extLst>
      <p:ext uri="{BB962C8B-B14F-4D97-AF65-F5344CB8AC3E}">
        <p14:creationId xmlns:p14="http://schemas.microsoft.com/office/powerpoint/2010/main" val="170668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hort Quote_Blue">
    <p:bg>
      <p:bgPr>
        <a:solidFill>
          <a:srgbClr val="061937"/>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0B826BD-984E-9B6F-4D71-4E6F81C13570}"/>
              </a:ext>
            </a:extLst>
          </p:cNvPr>
          <p:cNvSpPr/>
          <p:nvPr userDrawn="1"/>
        </p:nvSpPr>
        <p:spPr>
          <a:xfrm>
            <a:off x="0" y="6632123"/>
            <a:ext cx="12192000" cy="2258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solidFill>
                <a:schemeClr val="bg1"/>
              </a:solidFill>
            </a:endParaRPr>
          </a:p>
        </p:txBody>
      </p:sp>
      <p:sp>
        <p:nvSpPr>
          <p:cNvPr id="6" name="Slide Number">
            <a:extLst>
              <a:ext uri="{FF2B5EF4-FFF2-40B4-BE49-F238E27FC236}">
                <a16:creationId xmlns:a16="http://schemas.microsoft.com/office/drawing/2014/main" id="{F86D6D9B-BE69-8A2B-FF75-C64D23017495}"/>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0B0C77B3-8C23-506B-C0C5-C1164BDFD1B6}"/>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chemeClr val="bg1"/>
                </a:solidFill>
              </a:rPr>
              <a:t>T. ROWE PRICE</a:t>
            </a:r>
            <a:endParaRPr lang="en-US" sz="700" b="1" kern="700" spc="100" baseline="0" dirty="0">
              <a:solidFill>
                <a:schemeClr val="bg1"/>
              </a:solidFill>
            </a:endParaRPr>
          </a:p>
        </p:txBody>
      </p:sp>
      <p:cxnSp>
        <p:nvCxnSpPr>
          <p:cNvPr id="9" name="Straight Connector 8">
            <a:extLst>
              <a:ext uri="{FF2B5EF4-FFF2-40B4-BE49-F238E27FC236}">
                <a16:creationId xmlns:a16="http://schemas.microsoft.com/office/drawing/2014/main" id="{88B03DF5-972A-8742-DE29-4D6F3B4A8012}"/>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BBB555A-FF9E-D844-56A3-4B83F46F05F9}"/>
              </a:ext>
            </a:extLst>
          </p:cNvPr>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03E64FB6-32C6-3AF5-D7F3-2687B7816D3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13" name="Text Placeholder 6">
            <a:extLst>
              <a:ext uri="{FF2B5EF4-FFF2-40B4-BE49-F238E27FC236}">
                <a16:creationId xmlns:a16="http://schemas.microsoft.com/office/drawing/2014/main" id="{3ADC4589-6181-C3E8-712F-CB10D6534F1B}"/>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3" name="Text Placeholder 2"/>
          <p:cNvSpPr>
            <a:spLocks noGrp="1"/>
          </p:cNvSpPr>
          <p:nvPr>
            <p:ph type="body" sz="quarter" idx="15" hasCustomPrompt="1"/>
          </p:nvPr>
        </p:nvSpPr>
        <p:spPr>
          <a:xfrm>
            <a:off x="1912865" y="1866900"/>
            <a:ext cx="9745735" cy="3429000"/>
          </a:xfrm>
        </p:spPr>
        <p:txBody>
          <a:bodyPr anchor="ctr">
            <a:noAutofit/>
          </a:bodyPr>
          <a:lstStyle>
            <a:lvl1pPr marL="0" indent="0">
              <a:lnSpc>
                <a:spcPct val="110000"/>
              </a:lnSpc>
              <a:buNone/>
              <a:defRPr sz="4800" b="1" cap="none" baseline="0">
                <a:solidFill>
                  <a:schemeClr val="bg1"/>
                </a:solidFill>
                <a:latin typeface="+mn-lt"/>
              </a:defRPr>
            </a:lvl1pPr>
            <a:lvl2pPr marL="285750" indent="-285750">
              <a:buClr>
                <a:schemeClr val="bg1"/>
              </a:buClr>
              <a:buFont typeface="Arial" panose="020B0604020202020204" pitchFamily="34" charset="0"/>
              <a:buChar char="—"/>
              <a:defRPr sz="1800">
                <a:solidFill>
                  <a:schemeClr val="bg1"/>
                </a:solidFill>
              </a:defRPr>
            </a:lvl2pPr>
          </a:lstStyle>
          <a:p>
            <a:pPr lvl="0"/>
            <a:r>
              <a:rPr lang="en-US" dirty="0"/>
              <a:t>Short Quote</a:t>
            </a:r>
          </a:p>
          <a:p>
            <a:pPr lvl="1"/>
            <a:r>
              <a:rPr lang="en-US" dirty="0"/>
              <a:t>Second level</a:t>
            </a:r>
          </a:p>
        </p:txBody>
      </p:sp>
      <p:sp>
        <p:nvSpPr>
          <p:cNvPr id="7" name="Text Placeholder 7">
            <a:extLst>
              <a:ext uri="{FF2B5EF4-FFF2-40B4-BE49-F238E27FC236}">
                <a16:creationId xmlns:a16="http://schemas.microsoft.com/office/drawing/2014/main" id="{03D456B5-D20F-0970-343D-ADBDD52C35B3}"/>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2" name="Freeform 11">
            <a:extLst>
              <a:ext uri="{FF2B5EF4-FFF2-40B4-BE49-F238E27FC236}">
                <a16:creationId xmlns:a16="http://schemas.microsoft.com/office/drawing/2014/main" id="{2EAB4610-588E-3AAD-7043-AA1EE7AB8B45}"/>
              </a:ext>
            </a:extLst>
          </p:cNvPr>
          <p:cNvSpPr/>
          <p:nvPr userDrawn="1"/>
        </p:nvSpPr>
        <p:spPr>
          <a:xfrm>
            <a:off x="0" y="1319331"/>
            <a:ext cx="1854769" cy="1439908"/>
          </a:xfrm>
          <a:custGeom>
            <a:avLst/>
            <a:gdLst/>
            <a:ahLst/>
            <a:cxnLst/>
            <a:rect l="l" t="t" r="r" b="b"/>
            <a:pathLst>
              <a:path w="2643838" h="2053586">
                <a:moveTo>
                  <a:pt x="2539315" y="0"/>
                </a:moveTo>
                <a:lnTo>
                  <a:pt x="2539315" y="150637"/>
                </a:lnTo>
                <a:cubicBezTo>
                  <a:pt x="2326168" y="228518"/>
                  <a:pt x="2159135" y="350975"/>
                  <a:pt x="2038215" y="518008"/>
                </a:cubicBezTo>
                <a:cubicBezTo>
                  <a:pt x="1917295" y="685041"/>
                  <a:pt x="1856835" y="858735"/>
                  <a:pt x="1856835" y="1039090"/>
                </a:cubicBezTo>
                <a:cubicBezTo>
                  <a:pt x="1856835" y="1078031"/>
                  <a:pt x="1862984" y="1106723"/>
                  <a:pt x="1875281" y="1125169"/>
                </a:cubicBezTo>
                <a:cubicBezTo>
                  <a:pt x="1883478" y="1137465"/>
                  <a:pt x="1892701" y="1143614"/>
                  <a:pt x="1902949" y="1143614"/>
                </a:cubicBezTo>
                <a:cubicBezTo>
                  <a:pt x="1913196" y="1143614"/>
                  <a:pt x="1928567" y="1136441"/>
                  <a:pt x="1949062" y="1122094"/>
                </a:cubicBezTo>
                <a:cubicBezTo>
                  <a:pt x="2014646" y="1074956"/>
                  <a:pt x="2097650" y="1051387"/>
                  <a:pt x="2198075" y="1051387"/>
                </a:cubicBezTo>
                <a:cubicBezTo>
                  <a:pt x="2314896" y="1051387"/>
                  <a:pt x="2418395" y="1099038"/>
                  <a:pt x="2508572" y="1194339"/>
                </a:cubicBezTo>
                <a:cubicBezTo>
                  <a:pt x="2598750" y="1289640"/>
                  <a:pt x="2643838" y="1402874"/>
                  <a:pt x="2643838" y="1534041"/>
                </a:cubicBezTo>
                <a:cubicBezTo>
                  <a:pt x="2643838" y="1671357"/>
                  <a:pt x="2592089" y="1792277"/>
                  <a:pt x="2488590" y="1896801"/>
                </a:cubicBezTo>
                <a:cubicBezTo>
                  <a:pt x="2385090" y="2001324"/>
                  <a:pt x="2259559" y="2053586"/>
                  <a:pt x="2111997" y="2053586"/>
                </a:cubicBezTo>
                <a:cubicBezTo>
                  <a:pt x="1939840" y="2053586"/>
                  <a:pt x="1791251" y="1982879"/>
                  <a:pt x="1666233" y="1841464"/>
                </a:cubicBezTo>
                <a:cubicBezTo>
                  <a:pt x="1541214" y="1700050"/>
                  <a:pt x="1478705" y="1510472"/>
                  <a:pt x="1478705" y="1272732"/>
                </a:cubicBezTo>
                <a:cubicBezTo>
                  <a:pt x="1478705" y="996051"/>
                  <a:pt x="1563758" y="748063"/>
                  <a:pt x="1733866" y="528768"/>
                </a:cubicBezTo>
                <a:cubicBezTo>
                  <a:pt x="1903973" y="309473"/>
                  <a:pt x="2172456" y="133217"/>
                  <a:pt x="2539315" y="0"/>
                </a:cubicBezTo>
                <a:close/>
                <a:moveTo>
                  <a:pt x="1060610" y="0"/>
                </a:moveTo>
                <a:lnTo>
                  <a:pt x="1060610" y="150637"/>
                </a:lnTo>
                <a:cubicBezTo>
                  <a:pt x="847463" y="228518"/>
                  <a:pt x="680430" y="350975"/>
                  <a:pt x="559510" y="518008"/>
                </a:cubicBezTo>
                <a:cubicBezTo>
                  <a:pt x="438590" y="685041"/>
                  <a:pt x="378130" y="858735"/>
                  <a:pt x="378130" y="1039090"/>
                </a:cubicBezTo>
                <a:cubicBezTo>
                  <a:pt x="378130" y="1078031"/>
                  <a:pt x="384279" y="1106723"/>
                  <a:pt x="396576" y="1125169"/>
                </a:cubicBezTo>
                <a:cubicBezTo>
                  <a:pt x="404774" y="1137465"/>
                  <a:pt x="413996" y="1143614"/>
                  <a:pt x="424244" y="1143614"/>
                </a:cubicBezTo>
                <a:cubicBezTo>
                  <a:pt x="434491" y="1143614"/>
                  <a:pt x="449862" y="1136441"/>
                  <a:pt x="470357" y="1122094"/>
                </a:cubicBezTo>
                <a:cubicBezTo>
                  <a:pt x="535941" y="1074956"/>
                  <a:pt x="618945" y="1051387"/>
                  <a:pt x="719370" y="1051387"/>
                </a:cubicBezTo>
                <a:cubicBezTo>
                  <a:pt x="836191" y="1051387"/>
                  <a:pt x="939690" y="1099038"/>
                  <a:pt x="1029867" y="1194339"/>
                </a:cubicBezTo>
                <a:cubicBezTo>
                  <a:pt x="1120045" y="1289640"/>
                  <a:pt x="1165133" y="1402874"/>
                  <a:pt x="1165133" y="1534041"/>
                </a:cubicBezTo>
                <a:cubicBezTo>
                  <a:pt x="1165133" y="1671357"/>
                  <a:pt x="1113384" y="1792277"/>
                  <a:pt x="1009885" y="1896801"/>
                </a:cubicBezTo>
                <a:cubicBezTo>
                  <a:pt x="906386" y="2001324"/>
                  <a:pt x="780855" y="2053586"/>
                  <a:pt x="633292" y="2053586"/>
                </a:cubicBezTo>
                <a:cubicBezTo>
                  <a:pt x="461135" y="2053586"/>
                  <a:pt x="312547" y="1982879"/>
                  <a:pt x="187528" y="1841464"/>
                </a:cubicBezTo>
                <a:cubicBezTo>
                  <a:pt x="62509" y="1700050"/>
                  <a:pt x="0" y="1510472"/>
                  <a:pt x="0" y="1272732"/>
                </a:cubicBezTo>
                <a:cubicBezTo>
                  <a:pt x="0" y="996051"/>
                  <a:pt x="85054" y="748063"/>
                  <a:pt x="255161" y="528768"/>
                </a:cubicBezTo>
                <a:cubicBezTo>
                  <a:pt x="425269" y="309473"/>
                  <a:pt x="693751" y="133217"/>
                  <a:pt x="106061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91440" bIns="91440" rtlCol="0" anchor="t">
            <a:noAutofit/>
          </a:bodyPr>
          <a:lstStyle/>
          <a:p>
            <a:pPr algn="ctr"/>
            <a:endParaRPr lang="en-US" dirty="0"/>
          </a:p>
        </p:txBody>
      </p:sp>
    </p:spTree>
    <p:extLst>
      <p:ext uri="{BB962C8B-B14F-4D97-AF65-F5344CB8AC3E}">
        <p14:creationId xmlns:p14="http://schemas.microsoft.com/office/powerpoint/2010/main" val="226633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ong Quote_White">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1912853" y="1866900"/>
            <a:ext cx="9745746" cy="3429000"/>
          </a:xfrm>
        </p:spPr>
        <p:txBody>
          <a:bodyPr anchor="ctr">
            <a:noAutofit/>
          </a:bodyPr>
          <a:lstStyle>
            <a:lvl1pPr marL="0" indent="0">
              <a:lnSpc>
                <a:spcPct val="110000"/>
              </a:lnSpc>
              <a:buNone/>
              <a:defRPr sz="3600" b="1" cap="none" baseline="0">
                <a:solidFill>
                  <a:schemeClr val="accent1"/>
                </a:solidFill>
                <a:latin typeface="+mn-lt"/>
              </a:defRPr>
            </a:lvl1pPr>
            <a:lvl2pPr marL="285750" indent="-285750">
              <a:buClr>
                <a:schemeClr val="accent1"/>
              </a:buClr>
              <a:buFont typeface="Arial" panose="020B0604020202020204" pitchFamily="34" charset="0"/>
              <a:buChar char="—"/>
              <a:defRPr sz="1800">
                <a:solidFill>
                  <a:schemeClr val="accent1"/>
                </a:solidFill>
              </a:defRPr>
            </a:lvl2pPr>
          </a:lstStyle>
          <a:p>
            <a:pPr lvl="0"/>
            <a:r>
              <a:rPr lang="en-US" dirty="0"/>
              <a:t>Long quote</a:t>
            </a:r>
          </a:p>
          <a:p>
            <a:pPr lvl="1"/>
            <a:r>
              <a:rPr lang="en-US" dirty="0"/>
              <a:t>Second level</a:t>
            </a:r>
          </a:p>
        </p:txBody>
      </p:sp>
      <p:sp>
        <p:nvSpPr>
          <p:cNvPr id="7" name="Text Placeholder 7">
            <a:extLst>
              <a:ext uri="{FF2B5EF4-FFF2-40B4-BE49-F238E27FC236}">
                <a16:creationId xmlns:a16="http://schemas.microsoft.com/office/drawing/2014/main" id="{BD44671C-3841-9590-2110-6EBC2A1A98A7}"/>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8" name="Freeform 7">
            <a:extLst>
              <a:ext uri="{FF2B5EF4-FFF2-40B4-BE49-F238E27FC236}">
                <a16:creationId xmlns:a16="http://schemas.microsoft.com/office/drawing/2014/main" id="{C2424837-10DD-5C86-28D3-A3DF4AC2944C}"/>
              </a:ext>
            </a:extLst>
          </p:cNvPr>
          <p:cNvSpPr/>
          <p:nvPr userDrawn="1"/>
        </p:nvSpPr>
        <p:spPr>
          <a:xfrm>
            <a:off x="0" y="1319331"/>
            <a:ext cx="1854769" cy="1439908"/>
          </a:xfrm>
          <a:custGeom>
            <a:avLst/>
            <a:gdLst/>
            <a:ahLst/>
            <a:cxnLst/>
            <a:rect l="l" t="t" r="r" b="b"/>
            <a:pathLst>
              <a:path w="2643838" h="2053586">
                <a:moveTo>
                  <a:pt x="2539315" y="0"/>
                </a:moveTo>
                <a:lnTo>
                  <a:pt x="2539315" y="150637"/>
                </a:lnTo>
                <a:cubicBezTo>
                  <a:pt x="2326168" y="228518"/>
                  <a:pt x="2159135" y="350975"/>
                  <a:pt x="2038215" y="518008"/>
                </a:cubicBezTo>
                <a:cubicBezTo>
                  <a:pt x="1917295" y="685041"/>
                  <a:pt x="1856835" y="858735"/>
                  <a:pt x="1856835" y="1039090"/>
                </a:cubicBezTo>
                <a:cubicBezTo>
                  <a:pt x="1856835" y="1078031"/>
                  <a:pt x="1862984" y="1106723"/>
                  <a:pt x="1875281" y="1125169"/>
                </a:cubicBezTo>
                <a:cubicBezTo>
                  <a:pt x="1883478" y="1137465"/>
                  <a:pt x="1892701" y="1143614"/>
                  <a:pt x="1902949" y="1143614"/>
                </a:cubicBezTo>
                <a:cubicBezTo>
                  <a:pt x="1913196" y="1143614"/>
                  <a:pt x="1928567" y="1136441"/>
                  <a:pt x="1949062" y="1122094"/>
                </a:cubicBezTo>
                <a:cubicBezTo>
                  <a:pt x="2014646" y="1074956"/>
                  <a:pt x="2097650" y="1051387"/>
                  <a:pt x="2198075" y="1051387"/>
                </a:cubicBezTo>
                <a:cubicBezTo>
                  <a:pt x="2314896" y="1051387"/>
                  <a:pt x="2418395" y="1099038"/>
                  <a:pt x="2508572" y="1194339"/>
                </a:cubicBezTo>
                <a:cubicBezTo>
                  <a:pt x="2598750" y="1289640"/>
                  <a:pt x="2643838" y="1402874"/>
                  <a:pt x="2643838" y="1534041"/>
                </a:cubicBezTo>
                <a:cubicBezTo>
                  <a:pt x="2643838" y="1671357"/>
                  <a:pt x="2592089" y="1792277"/>
                  <a:pt x="2488590" y="1896801"/>
                </a:cubicBezTo>
                <a:cubicBezTo>
                  <a:pt x="2385090" y="2001324"/>
                  <a:pt x="2259559" y="2053586"/>
                  <a:pt x="2111997" y="2053586"/>
                </a:cubicBezTo>
                <a:cubicBezTo>
                  <a:pt x="1939840" y="2053586"/>
                  <a:pt x="1791251" y="1982879"/>
                  <a:pt x="1666233" y="1841464"/>
                </a:cubicBezTo>
                <a:cubicBezTo>
                  <a:pt x="1541214" y="1700050"/>
                  <a:pt x="1478705" y="1510472"/>
                  <a:pt x="1478705" y="1272732"/>
                </a:cubicBezTo>
                <a:cubicBezTo>
                  <a:pt x="1478705" y="996051"/>
                  <a:pt x="1563758" y="748063"/>
                  <a:pt x="1733866" y="528768"/>
                </a:cubicBezTo>
                <a:cubicBezTo>
                  <a:pt x="1903973" y="309473"/>
                  <a:pt x="2172456" y="133217"/>
                  <a:pt x="2539315" y="0"/>
                </a:cubicBezTo>
                <a:close/>
                <a:moveTo>
                  <a:pt x="1060610" y="0"/>
                </a:moveTo>
                <a:lnTo>
                  <a:pt x="1060610" y="150637"/>
                </a:lnTo>
                <a:cubicBezTo>
                  <a:pt x="847463" y="228518"/>
                  <a:pt x="680430" y="350975"/>
                  <a:pt x="559510" y="518008"/>
                </a:cubicBezTo>
                <a:cubicBezTo>
                  <a:pt x="438590" y="685041"/>
                  <a:pt x="378130" y="858735"/>
                  <a:pt x="378130" y="1039090"/>
                </a:cubicBezTo>
                <a:cubicBezTo>
                  <a:pt x="378130" y="1078031"/>
                  <a:pt x="384279" y="1106723"/>
                  <a:pt x="396576" y="1125169"/>
                </a:cubicBezTo>
                <a:cubicBezTo>
                  <a:pt x="404774" y="1137465"/>
                  <a:pt x="413996" y="1143614"/>
                  <a:pt x="424244" y="1143614"/>
                </a:cubicBezTo>
                <a:cubicBezTo>
                  <a:pt x="434491" y="1143614"/>
                  <a:pt x="449862" y="1136441"/>
                  <a:pt x="470357" y="1122094"/>
                </a:cubicBezTo>
                <a:cubicBezTo>
                  <a:pt x="535941" y="1074956"/>
                  <a:pt x="618945" y="1051387"/>
                  <a:pt x="719370" y="1051387"/>
                </a:cubicBezTo>
                <a:cubicBezTo>
                  <a:pt x="836191" y="1051387"/>
                  <a:pt x="939690" y="1099038"/>
                  <a:pt x="1029867" y="1194339"/>
                </a:cubicBezTo>
                <a:cubicBezTo>
                  <a:pt x="1120045" y="1289640"/>
                  <a:pt x="1165133" y="1402874"/>
                  <a:pt x="1165133" y="1534041"/>
                </a:cubicBezTo>
                <a:cubicBezTo>
                  <a:pt x="1165133" y="1671357"/>
                  <a:pt x="1113384" y="1792277"/>
                  <a:pt x="1009885" y="1896801"/>
                </a:cubicBezTo>
                <a:cubicBezTo>
                  <a:pt x="906386" y="2001324"/>
                  <a:pt x="780855" y="2053586"/>
                  <a:pt x="633292" y="2053586"/>
                </a:cubicBezTo>
                <a:cubicBezTo>
                  <a:pt x="461135" y="2053586"/>
                  <a:pt x="312547" y="1982879"/>
                  <a:pt x="187528" y="1841464"/>
                </a:cubicBezTo>
                <a:cubicBezTo>
                  <a:pt x="62509" y="1700050"/>
                  <a:pt x="0" y="1510472"/>
                  <a:pt x="0" y="1272732"/>
                </a:cubicBezTo>
                <a:cubicBezTo>
                  <a:pt x="0" y="996051"/>
                  <a:pt x="85054" y="748063"/>
                  <a:pt x="255161" y="528768"/>
                </a:cubicBezTo>
                <a:cubicBezTo>
                  <a:pt x="425269" y="309473"/>
                  <a:pt x="693751" y="133217"/>
                  <a:pt x="106061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91440" bIns="91440" rtlCol="0" anchor="t">
            <a:noAutofit/>
          </a:bodyPr>
          <a:lstStyle/>
          <a:p>
            <a:pPr algn="ctr"/>
            <a:endParaRPr lang="en-US" dirty="0"/>
          </a:p>
        </p:txBody>
      </p:sp>
      <p:sp>
        <p:nvSpPr>
          <p:cNvPr id="4" name="Text Placeholder 6">
            <a:extLst>
              <a:ext uri="{FF2B5EF4-FFF2-40B4-BE49-F238E27FC236}">
                <a16:creationId xmlns:a16="http://schemas.microsoft.com/office/drawing/2014/main" id="{F632C7C3-7624-BF66-9F8A-06767BF3CA44}"/>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44391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ng Quote_Blue">
    <p:bg>
      <p:bgPr>
        <a:solidFill>
          <a:srgbClr val="061937"/>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ECD9D2D-DBF1-BFAC-3521-D35D0B8A388F}"/>
              </a:ext>
            </a:extLst>
          </p:cNvPr>
          <p:cNvSpPr/>
          <p:nvPr userDrawn="1"/>
        </p:nvSpPr>
        <p:spPr>
          <a:xfrm>
            <a:off x="0" y="6632123"/>
            <a:ext cx="12192000" cy="2258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solidFill>
                <a:schemeClr val="bg1"/>
              </a:solidFill>
            </a:endParaRPr>
          </a:p>
        </p:txBody>
      </p:sp>
      <p:sp>
        <p:nvSpPr>
          <p:cNvPr id="6" name="Slide Number">
            <a:extLst>
              <a:ext uri="{FF2B5EF4-FFF2-40B4-BE49-F238E27FC236}">
                <a16:creationId xmlns:a16="http://schemas.microsoft.com/office/drawing/2014/main" id="{C2580FD7-1921-1338-EE14-95DCFE3A4338}"/>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711C092F-0A35-16DB-82EC-A405F3E910B8}"/>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chemeClr val="bg1"/>
                </a:solidFill>
              </a:rPr>
              <a:t>T. ROWE PRICE</a:t>
            </a:r>
            <a:endParaRPr lang="en-US" sz="700" b="1" kern="700" spc="100" baseline="0" dirty="0">
              <a:solidFill>
                <a:schemeClr val="bg1"/>
              </a:solidFill>
            </a:endParaRPr>
          </a:p>
        </p:txBody>
      </p:sp>
      <p:cxnSp>
        <p:nvCxnSpPr>
          <p:cNvPr id="10" name="Straight Connector 9">
            <a:extLst>
              <a:ext uri="{FF2B5EF4-FFF2-40B4-BE49-F238E27FC236}">
                <a16:creationId xmlns:a16="http://schemas.microsoft.com/office/drawing/2014/main" id="{4B7A6DEE-A314-F805-954F-6666F9B97E06}"/>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984FF4C-04BC-A5F3-1D25-C135C5663BB4}"/>
              </a:ext>
            </a:extLst>
          </p:cNvPr>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9053EE28-0AF2-75D2-5E38-11651CF13A3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13" name="Text Placeholder 6">
            <a:extLst>
              <a:ext uri="{FF2B5EF4-FFF2-40B4-BE49-F238E27FC236}">
                <a16:creationId xmlns:a16="http://schemas.microsoft.com/office/drawing/2014/main" id="{9D5230E5-A07C-2A3E-F4CA-4DF6EF8D7372}"/>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3" name="Text Placeholder 2"/>
          <p:cNvSpPr>
            <a:spLocks noGrp="1"/>
          </p:cNvSpPr>
          <p:nvPr>
            <p:ph type="body" sz="quarter" idx="15" hasCustomPrompt="1"/>
          </p:nvPr>
        </p:nvSpPr>
        <p:spPr>
          <a:xfrm>
            <a:off x="1912853" y="1866900"/>
            <a:ext cx="9745746" cy="3429000"/>
          </a:xfrm>
        </p:spPr>
        <p:txBody>
          <a:bodyPr anchor="ctr">
            <a:noAutofit/>
          </a:bodyPr>
          <a:lstStyle>
            <a:lvl1pPr marL="0" indent="0">
              <a:lnSpc>
                <a:spcPct val="110000"/>
              </a:lnSpc>
              <a:buNone/>
              <a:defRPr sz="3600" b="1" cap="none" baseline="0">
                <a:solidFill>
                  <a:schemeClr val="bg1"/>
                </a:solidFill>
                <a:latin typeface="+mn-lt"/>
              </a:defRPr>
            </a:lvl1pPr>
            <a:lvl2pPr marL="285750" indent="-285750">
              <a:buClr>
                <a:schemeClr val="bg1"/>
              </a:buClr>
              <a:buFont typeface="Arial" panose="020B0604020202020204" pitchFamily="34" charset="0"/>
              <a:buChar char="—"/>
              <a:defRPr sz="1800">
                <a:solidFill>
                  <a:schemeClr val="bg1"/>
                </a:solidFill>
              </a:defRPr>
            </a:lvl2pPr>
          </a:lstStyle>
          <a:p>
            <a:pPr lvl="0"/>
            <a:r>
              <a:rPr lang="en-US" dirty="0"/>
              <a:t>Long quote</a:t>
            </a:r>
          </a:p>
          <a:p>
            <a:pPr lvl="1"/>
            <a:r>
              <a:rPr lang="en-US" dirty="0"/>
              <a:t>Second level</a:t>
            </a:r>
          </a:p>
        </p:txBody>
      </p:sp>
      <p:sp>
        <p:nvSpPr>
          <p:cNvPr id="7" name="Text Placeholder 7">
            <a:extLst>
              <a:ext uri="{FF2B5EF4-FFF2-40B4-BE49-F238E27FC236}">
                <a16:creationId xmlns:a16="http://schemas.microsoft.com/office/drawing/2014/main" id="{BD44671C-3841-9590-2110-6EBC2A1A98A7}"/>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8" name="Freeform 7">
            <a:extLst>
              <a:ext uri="{FF2B5EF4-FFF2-40B4-BE49-F238E27FC236}">
                <a16:creationId xmlns:a16="http://schemas.microsoft.com/office/drawing/2014/main" id="{C2424837-10DD-5C86-28D3-A3DF4AC2944C}"/>
              </a:ext>
            </a:extLst>
          </p:cNvPr>
          <p:cNvSpPr/>
          <p:nvPr userDrawn="1"/>
        </p:nvSpPr>
        <p:spPr>
          <a:xfrm>
            <a:off x="0" y="1319331"/>
            <a:ext cx="1854769" cy="1439908"/>
          </a:xfrm>
          <a:custGeom>
            <a:avLst/>
            <a:gdLst/>
            <a:ahLst/>
            <a:cxnLst/>
            <a:rect l="l" t="t" r="r" b="b"/>
            <a:pathLst>
              <a:path w="2643838" h="2053586">
                <a:moveTo>
                  <a:pt x="2539315" y="0"/>
                </a:moveTo>
                <a:lnTo>
                  <a:pt x="2539315" y="150637"/>
                </a:lnTo>
                <a:cubicBezTo>
                  <a:pt x="2326168" y="228518"/>
                  <a:pt x="2159135" y="350975"/>
                  <a:pt x="2038215" y="518008"/>
                </a:cubicBezTo>
                <a:cubicBezTo>
                  <a:pt x="1917295" y="685041"/>
                  <a:pt x="1856835" y="858735"/>
                  <a:pt x="1856835" y="1039090"/>
                </a:cubicBezTo>
                <a:cubicBezTo>
                  <a:pt x="1856835" y="1078031"/>
                  <a:pt x="1862984" y="1106723"/>
                  <a:pt x="1875281" y="1125169"/>
                </a:cubicBezTo>
                <a:cubicBezTo>
                  <a:pt x="1883478" y="1137465"/>
                  <a:pt x="1892701" y="1143614"/>
                  <a:pt x="1902949" y="1143614"/>
                </a:cubicBezTo>
                <a:cubicBezTo>
                  <a:pt x="1913196" y="1143614"/>
                  <a:pt x="1928567" y="1136441"/>
                  <a:pt x="1949062" y="1122094"/>
                </a:cubicBezTo>
                <a:cubicBezTo>
                  <a:pt x="2014646" y="1074956"/>
                  <a:pt x="2097650" y="1051387"/>
                  <a:pt x="2198075" y="1051387"/>
                </a:cubicBezTo>
                <a:cubicBezTo>
                  <a:pt x="2314896" y="1051387"/>
                  <a:pt x="2418395" y="1099038"/>
                  <a:pt x="2508572" y="1194339"/>
                </a:cubicBezTo>
                <a:cubicBezTo>
                  <a:pt x="2598750" y="1289640"/>
                  <a:pt x="2643838" y="1402874"/>
                  <a:pt x="2643838" y="1534041"/>
                </a:cubicBezTo>
                <a:cubicBezTo>
                  <a:pt x="2643838" y="1671357"/>
                  <a:pt x="2592089" y="1792277"/>
                  <a:pt x="2488590" y="1896801"/>
                </a:cubicBezTo>
                <a:cubicBezTo>
                  <a:pt x="2385090" y="2001324"/>
                  <a:pt x="2259559" y="2053586"/>
                  <a:pt x="2111997" y="2053586"/>
                </a:cubicBezTo>
                <a:cubicBezTo>
                  <a:pt x="1939840" y="2053586"/>
                  <a:pt x="1791251" y="1982879"/>
                  <a:pt x="1666233" y="1841464"/>
                </a:cubicBezTo>
                <a:cubicBezTo>
                  <a:pt x="1541214" y="1700050"/>
                  <a:pt x="1478705" y="1510472"/>
                  <a:pt x="1478705" y="1272732"/>
                </a:cubicBezTo>
                <a:cubicBezTo>
                  <a:pt x="1478705" y="996051"/>
                  <a:pt x="1563758" y="748063"/>
                  <a:pt x="1733866" y="528768"/>
                </a:cubicBezTo>
                <a:cubicBezTo>
                  <a:pt x="1903973" y="309473"/>
                  <a:pt x="2172456" y="133217"/>
                  <a:pt x="2539315" y="0"/>
                </a:cubicBezTo>
                <a:close/>
                <a:moveTo>
                  <a:pt x="1060610" y="0"/>
                </a:moveTo>
                <a:lnTo>
                  <a:pt x="1060610" y="150637"/>
                </a:lnTo>
                <a:cubicBezTo>
                  <a:pt x="847463" y="228518"/>
                  <a:pt x="680430" y="350975"/>
                  <a:pt x="559510" y="518008"/>
                </a:cubicBezTo>
                <a:cubicBezTo>
                  <a:pt x="438590" y="685041"/>
                  <a:pt x="378130" y="858735"/>
                  <a:pt x="378130" y="1039090"/>
                </a:cubicBezTo>
                <a:cubicBezTo>
                  <a:pt x="378130" y="1078031"/>
                  <a:pt x="384279" y="1106723"/>
                  <a:pt x="396576" y="1125169"/>
                </a:cubicBezTo>
                <a:cubicBezTo>
                  <a:pt x="404774" y="1137465"/>
                  <a:pt x="413996" y="1143614"/>
                  <a:pt x="424244" y="1143614"/>
                </a:cubicBezTo>
                <a:cubicBezTo>
                  <a:pt x="434491" y="1143614"/>
                  <a:pt x="449862" y="1136441"/>
                  <a:pt x="470357" y="1122094"/>
                </a:cubicBezTo>
                <a:cubicBezTo>
                  <a:pt x="535941" y="1074956"/>
                  <a:pt x="618945" y="1051387"/>
                  <a:pt x="719370" y="1051387"/>
                </a:cubicBezTo>
                <a:cubicBezTo>
                  <a:pt x="836191" y="1051387"/>
                  <a:pt x="939690" y="1099038"/>
                  <a:pt x="1029867" y="1194339"/>
                </a:cubicBezTo>
                <a:cubicBezTo>
                  <a:pt x="1120045" y="1289640"/>
                  <a:pt x="1165133" y="1402874"/>
                  <a:pt x="1165133" y="1534041"/>
                </a:cubicBezTo>
                <a:cubicBezTo>
                  <a:pt x="1165133" y="1671357"/>
                  <a:pt x="1113384" y="1792277"/>
                  <a:pt x="1009885" y="1896801"/>
                </a:cubicBezTo>
                <a:cubicBezTo>
                  <a:pt x="906386" y="2001324"/>
                  <a:pt x="780855" y="2053586"/>
                  <a:pt x="633292" y="2053586"/>
                </a:cubicBezTo>
                <a:cubicBezTo>
                  <a:pt x="461135" y="2053586"/>
                  <a:pt x="312547" y="1982879"/>
                  <a:pt x="187528" y="1841464"/>
                </a:cubicBezTo>
                <a:cubicBezTo>
                  <a:pt x="62509" y="1700050"/>
                  <a:pt x="0" y="1510472"/>
                  <a:pt x="0" y="1272732"/>
                </a:cubicBezTo>
                <a:cubicBezTo>
                  <a:pt x="0" y="996051"/>
                  <a:pt x="85054" y="748063"/>
                  <a:pt x="255161" y="528768"/>
                </a:cubicBezTo>
                <a:cubicBezTo>
                  <a:pt x="425269" y="309473"/>
                  <a:pt x="693751" y="133217"/>
                  <a:pt x="106061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91440" bIns="91440" rtlCol="0" anchor="t">
            <a:noAutofit/>
          </a:bodyPr>
          <a:lstStyle/>
          <a:p>
            <a:pPr algn="ctr"/>
            <a:endParaRPr lang="en-US" dirty="0"/>
          </a:p>
        </p:txBody>
      </p:sp>
    </p:spTree>
    <p:extLst>
      <p:ext uri="{BB962C8B-B14F-4D97-AF65-F5344CB8AC3E}">
        <p14:creationId xmlns:p14="http://schemas.microsoft.com/office/powerpoint/2010/main" val="123981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ong Quote w/Dark Image">
    <p:bg>
      <p:bgPr>
        <a:solidFill>
          <a:schemeClr val="bg1"/>
        </a:solidFill>
        <a:effectLst/>
      </p:bgPr>
    </p:bg>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F192A71C-7D6D-F575-5945-99EFA679CD15}"/>
              </a:ext>
            </a:extLst>
          </p:cNvPr>
          <p:cNvSpPr>
            <a:spLocks noGrp="1"/>
          </p:cNvSpPr>
          <p:nvPr>
            <p:ph type="pic" sz="quarter" idx="15" hasCustomPrompt="1"/>
          </p:nvPr>
        </p:nvSpPr>
        <p:spPr>
          <a:xfrm>
            <a:off x="0" y="0"/>
            <a:ext cx="12192000" cy="6622784"/>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9" name="Text Placeholder 7">
            <a:extLst>
              <a:ext uri="{FF2B5EF4-FFF2-40B4-BE49-F238E27FC236}">
                <a16:creationId xmlns:a16="http://schemas.microsoft.com/office/drawing/2014/main" id="{60825692-C014-B0C7-15B1-8598A8C65703}"/>
              </a:ext>
            </a:extLst>
          </p:cNvPr>
          <p:cNvSpPr>
            <a:spLocks noGrp="1"/>
          </p:cNvSpPr>
          <p:nvPr>
            <p:ph type="body" sz="quarter" idx="17" hasCustomPrompt="1"/>
          </p:nvPr>
        </p:nvSpPr>
        <p:spPr>
          <a:xfrm>
            <a:off x="6328435" y="1600200"/>
            <a:ext cx="5325033" cy="3657600"/>
          </a:xfrm>
          <a:solidFill>
            <a:schemeClr val="bg1"/>
          </a:solidFill>
        </p:spPr>
        <p:txBody>
          <a:bodyPr lIns="365760" tIns="365760" rIns="365760" bIns="365760"/>
          <a:lstStyle>
            <a:lvl1pPr marL="0" indent="0">
              <a:buNone/>
              <a:defRPr sz="2000" b="1" cap="none" baseline="0">
                <a:solidFill>
                  <a:srgbClr val="061937">
                    <a:alpha val="95000"/>
                  </a:srgbClr>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lang="en-US" dirty="0"/>
              <a:t>Full bleed page with callout box </a:t>
            </a:r>
            <a:br>
              <a:rPr lang="en-US" dirty="0"/>
            </a:br>
            <a:r>
              <a:rPr lang="en-US" dirty="0"/>
              <a:t>arial bold 20 </a:t>
            </a:r>
            <a:r>
              <a:rPr lang="en-US" dirty="0" err="1"/>
              <a:t>pt</a:t>
            </a:r>
            <a:r>
              <a:rPr lang="en-US" dirty="0"/>
              <a:t>, sentence case. Adjust placement for best fit with selected image. Add oversized single quotation mark at beginning, as shown in master template.</a:t>
            </a:r>
          </a:p>
        </p:txBody>
      </p:sp>
      <p:sp>
        <p:nvSpPr>
          <p:cNvPr id="4" name="Text Placeholder 7">
            <a:extLst>
              <a:ext uri="{FF2B5EF4-FFF2-40B4-BE49-F238E27FC236}">
                <a16:creationId xmlns:a16="http://schemas.microsoft.com/office/drawing/2014/main" id="{E095C328-DF22-D19F-0C15-8B18C38FDCF6}"/>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7" name="Text Placeholder 6">
            <a:extLst>
              <a:ext uri="{FF2B5EF4-FFF2-40B4-BE49-F238E27FC236}">
                <a16:creationId xmlns:a16="http://schemas.microsoft.com/office/drawing/2014/main" id="{304ABF91-A74C-6EA7-A7EA-B9019C076BD1}"/>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08483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ong Quote w/Light Image">
    <p:bg>
      <p:bgPr>
        <a:solidFill>
          <a:schemeClr val="bg1"/>
        </a:solidFill>
        <a:effectLst/>
      </p:bgPr>
    </p:bg>
    <p:spTree>
      <p:nvGrpSpPr>
        <p:cNvPr id="1" name=""/>
        <p:cNvGrpSpPr/>
        <p:nvPr/>
      </p:nvGrpSpPr>
      <p:grpSpPr>
        <a:xfrm>
          <a:off x="0" y="0"/>
          <a:ext cx="0" cy="0"/>
          <a:chOff x="0" y="0"/>
          <a:chExt cx="0" cy="0"/>
        </a:xfrm>
      </p:grpSpPr>
      <p:sp>
        <p:nvSpPr>
          <p:cNvPr id="7" name="Picture Placeholder 3">
            <a:extLst>
              <a:ext uri="{FF2B5EF4-FFF2-40B4-BE49-F238E27FC236}">
                <a16:creationId xmlns:a16="http://schemas.microsoft.com/office/drawing/2014/main" id="{C3727FDA-4DDA-FC53-FDFA-A8FB66C9AAFB}"/>
              </a:ext>
            </a:extLst>
          </p:cNvPr>
          <p:cNvSpPr>
            <a:spLocks noGrp="1"/>
          </p:cNvSpPr>
          <p:nvPr>
            <p:ph type="pic" sz="quarter" idx="15" hasCustomPrompt="1"/>
          </p:nvPr>
        </p:nvSpPr>
        <p:spPr>
          <a:xfrm>
            <a:off x="0" y="0"/>
            <a:ext cx="12192000" cy="6622784"/>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8" name="Text Placeholder 7">
            <a:extLst>
              <a:ext uri="{FF2B5EF4-FFF2-40B4-BE49-F238E27FC236}">
                <a16:creationId xmlns:a16="http://schemas.microsoft.com/office/drawing/2014/main" id="{7C0D9C51-DBA1-4AB1-96EC-803BFB613FEB}"/>
              </a:ext>
            </a:extLst>
          </p:cNvPr>
          <p:cNvSpPr>
            <a:spLocks noGrp="1"/>
          </p:cNvSpPr>
          <p:nvPr>
            <p:ph type="body" sz="quarter" idx="17" hasCustomPrompt="1"/>
          </p:nvPr>
        </p:nvSpPr>
        <p:spPr>
          <a:xfrm>
            <a:off x="6333566" y="1600200"/>
            <a:ext cx="5325033" cy="3657600"/>
          </a:xfrm>
          <a:solidFill>
            <a:schemeClr val="tx2"/>
          </a:solidFill>
        </p:spPr>
        <p:txBody>
          <a:bodyPr lIns="365760" tIns="365760" rIns="365760" bIns="365760"/>
          <a:lstStyle>
            <a:lvl1pPr marL="0" indent="0">
              <a:buNone/>
              <a:defRPr sz="2000" b="1" cap="none" baseline="0">
                <a:solidFill>
                  <a:schemeClr val="bg1">
                    <a:alpha val="95000"/>
                  </a:schemeClr>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lang="en-US" dirty="0"/>
              <a:t>Full bleed page with callout box </a:t>
            </a:r>
            <a:br>
              <a:rPr lang="en-US" dirty="0"/>
            </a:br>
            <a:r>
              <a:rPr lang="en-US" dirty="0"/>
              <a:t>arial bold 20 </a:t>
            </a:r>
            <a:r>
              <a:rPr lang="en-US" dirty="0" err="1"/>
              <a:t>pt</a:t>
            </a:r>
            <a:r>
              <a:rPr lang="en-US" dirty="0"/>
              <a:t>, sentence case. Adjust placement for best fit with selected image. Add oversized single quotation mark at beginning, as shown in master template.</a:t>
            </a:r>
          </a:p>
        </p:txBody>
      </p:sp>
      <p:sp>
        <p:nvSpPr>
          <p:cNvPr id="3" name="Text Placeholder 7">
            <a:extLst>
              <a:ext uri="{FF2B5EF4-FFF2-40B4-BE49-F238E27FC236}">
                <a16:creationId xmlns:a16="http://schemas.microsoft.com/office/drawing/2014/main" id="{94B16A0F-09EF-E0A2-F58D-6A867784D981}"/>
              </a:ext>
            </a:extLst>
          </p:cNvPr>
          <p:cNvSpPr>
            <a:spLocks noGrp="1"/>
          </p:cNvSpPr>
          <p:nvPr>
            <p:ph type="body" sz="quarter" idx="22"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6" name="Text Placeholder 6">
            <a:extLst>
              <a:ext uri="{FF2B5EF4-FFF2-40B4-BE49-F238E27FC236}">
                <a16:creationId xmlns:a16="http://schemas.microsoft.com/office/drawing/2014/main" id="{5F1E18FC-1E06-4281-ECA6-BC19F96504B9}"/>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137298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Block Three Horizontal">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28516"/>
            <a:ext cx="3520440" cy="3520440"/>
          </a:xfrm>
          <a:solidFill>
            <a:srgbClr val="061937"/>
          </a:solidFill>
        </p:spPr>
        <p:txBody>
          <a:bodyPr lIns="182880" tIns="182880" rIns="182880" bIns="18288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5" name="Text Placeholder 7">
            <a:extLst>
              <a:ext uri="{FF2B5EF4-FFF2-40B4-BE49-F238E27FC236}">
                <a16:creationId xmlns:a16="http://schemas.microsoft.com/office/drawing/2014/main" id="{F2FEF60E-DCDE-B5DA-90B1-E7C7F7AABF3D}"/>
              </a:ext>
            </a:extLst>
          </p:cNvPr>
          <p:cNvSpPr>
            <a:spLocks noGrp="1"/>
          </p:cNvSpPr>
          <p:nvPr>
            <p:ph type="body" sz="quarter" idx="23"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3" name="Content Placeholder 2">
            <a:extLst>
              <a:ext uri="{FF2B5EF4-FFF2-40B4-BE49-F238E27FC236}">
                <a16:creationId xmlns:a16="http://schemas.microsoft.com/office/drawing/2014/main" id="{6C3A0C96-DADE-7D0B-AC42-7A4EC69450C9}"/>
              </a:ext>
            </a:extLst>
          </p:cNvPr>
          <p:cNvSpPr>
            <a:spLocks noGrp="1"/>
          </p:cNvSpPr>
          <p:nvPr>
            <p:ph idx="30"/>
          </p:nvPr>
        </p:nvSpPr>
        <p:spPr>
          <a:xfrm>
            <a:off x="4335779" y="1928516"/>
            <a:ext cx="3520440" cy="3520440"/>
          </a:xfrm>
          <a:solidFill>
            <a:srgbClr val="061937"/>
          </a:solidFill>
        </p:spPr>
        <p:txBody>
          <a:bodyPr lIns="182880" tIns="182880" rIns="182880" bIns="18288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24" name="Content Placeholder 2">
            <a:extLst>
              <a:ext uri="{FF2B5EF4-FFF2-40B4-BE49-F238E27FC236}">
                <a16:creationId xmlns:a16="http://schemas.microsoft.com/office/drawing/2014/main" id="{DC2067A9-CB5B-8C85-8D86-0CE295076C20}"/>
              </a:ext>
            </a:extLst>
          </p:cNvPr>
          <p:cNvSpPr>
            <a:spLocks noGrp="1"/>
          </p:cNvSpPr>
          <p:nvPr>
            <p:ph idx="31"/>
          </p:nvPr>
        </p:nvSpPr>
        <p:spPr>
          <a:xfrm>
            <a:off x="8138159" y="1928516"/>
            <a:ext cx="3520440" cy="3520440"/>
          </a:xfrm>
          <a:solidFill>
            <a:srgbClr val="061937"/>
          </a:solidFill>
        </p:spPr>
        <p:txBody>
          <a:bodyPr lIns="182880" tIns="182880" rIns="182880" bIns="18288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4" name="Text Placeholder 4">
            <a:extLst>
              <a:ext uri="{FF2B5EF4-FFF2-40B4-BE49-F238E27FC236}">
                <a16:creationId xmlns:a16="http://schemas.microsoft.com/office/drawing/2014/main" id="{91DA43DC-3265-6F3A-48A7-AC1C2953A1A7}"/>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55747A09-44BB-DCE5-C9C4-05800984304F}"/>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73A473DE-034A-0C94-377A-C0D34EBCB78B}"/>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16891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Block Six Horizontal">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477"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9" name="Content Placeholder 2">
            <a:extLst>
              <a:ext uri="{FF2B5EF4-FFF2-40B4-BE49-F238E27FC236}">
                <a16:creationId xmlns:a16="http://schemas.microsoft.com/office/drawing/2014/main" id="{E99F96B8-AD0D-4DFC-A985-B975916E80B2}"/>
              </a:ext>
            </a:extLst>
          </p:cNvPr>
          <p:cNvSpPr>
            <a:spLocks noGrp="1"/>
          </p:cNvSpPr>
          <p:nvPr>
            <p:ph idx="20"/>
          </p:nvPr>
        </p:nvSpPr>
        <p:spPr>
          <a:xfrm>
            <a:off x="4968678"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0" name="Content Placeholder 2">
            <a:extLst>
              <a:ext uri="{FF2B5EF4-FFF2-40B4-BE49-F238E27FC236}">
                <a16:creationId xmlns:a16="http://schemas.microsoft.com/office/drawing/2014/main" id="{9940C095-114D-4D56-8312-7E5B562AF0A6}"/>
              </a:ext>
            </a:extLst>
          </p:cNvPr>
          <p:cNvSpPr>
            <a:spLocks noGrp="1"/>
          </p:cNvSpPr>
          <p:nvPr>
            <p:ph idx="21"/>
          </p:nvPr>
        </p:nvSpPr>
        <p:spPr>
          <a:xfrm>
            <a:off x="7443879"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7" name="Content Placeholder 2">
            <a:extLst>
              <a:ext uri="{FF2B5EF4-FFF2-40B4-BE49-F238E27FC236}">
                <a16:creationId xmlns:a16="http://schemas.microsoft.com/office/drawing/2014/main" id="{7E01FC74-BD4A-4A64-B840-AC7E3D0CF0D4}"/>
              </a:ext>
            </a:extLst>
          </p:cNvPr>
          <p:cNvSpPr>
            <a:spLocks noGrp="1"/>
          </p:cNvSpPr>
          <p:nvPr>
            <p:ph idx="22"/>
          </p:nvPr>
        </p:nvSpPr>
        <p:spPr>
          <a:xfrm>
            <a:off x="2493477"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8" name="Content Placeholder 2">
            <a:extLst>
              <a:ext uri="{FF2B5EF4-FFF2-40B4-BE49-F238E27FC236}">
                <a16:creationId xmlns:a16="http://schemas.microsoft.com/office/drawing/2014/main" id="{B937C7E4-A551-42F1-BAFC-F005B14AD88D}"/>
              </a:ext>
            </a:extLst>
          </p:cNvPr>
          <p:cNvSpPr>
            <a:spLocks noGrp="1"/>
          </p:cNvSpPr>
          <p:nvPr>
            <p:ph idx="23"/>
          </p:nvPr>
        </p:nvSpPr>
        <p:spPr>
          <a:xfrm>
            <a:off x="4968678"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9" name="Content Placeholder 2">
            <a:extLst>
              <a:ext uri="{FF2B5EF4-FFF2-40B4-BE49-F238E27FC236}">
                <a16:creationId xmlns:a16="http://schemas.microsoft.com/office/drawing/2014/main" id="{787A79B3-D321-4968-B3FA-A92742E8EC04}"/>
              </a:ext>
            </a:extLst>
          </p:cNvPr>
          <p:cNvSpPr>
            <a:spLocks noGrp="1"/>
          </p:cNvSpPr>
          <p:nvPr>
            <p:ph idx="24"/>
          </p:nvPr>
        </p:nvSpPr>
        <p:spPr>
          <a:xfrm>
            <a:off x="7443879"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6" name="Text Placeholder 7">
            <a:extLst>
              <a:ext uri="{FF2B5EF4-FFF2-40B4-BE49-F238E27FC236}">
                <a16:creationId xmlns:a16="http://schemas.microsoft.com/office/drawing/2014/main" id="{86E8DC29-C7CC-866A-B503-1CF5DB13F938}"/>
              </a:ext>
            </a:extLst>
          </p:cNvPr>
          <p:cNvSpPr>
            <a:spLocks noGrp="1"/>
          </p:cNvSpPr>
          <p:nvPr>
            <p:ph type="body" sz="quarter" idx="26"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 name="Text Placeholder 4">
            <a:extLst>
              <a:ext uri="{FF2B5EF4-FFF2-40B4-BE49-F238E27FC236}">
                <a16:creationId xmlns:a16="http://schemas.microsoft.com/office/drawing/2014/main" id="{1D440C86-DDCD-2013-9210-3EA274C4D269}"/>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A0926DDF-4A52-948E-9D0C-9CF3DB722E21}"/>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51AC989F-AD6E-704D-7B84-6F39B1B9FAFC}"/>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36280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Block Eight Vertical">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9034"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9" name="Content Placeholder 2">
            <a:extLst>
              <a:ext uri="{FF2B5EF4-FFF2-40B4-BE49-F238E27FC236}">
                <a16:creationId xmlns:a16="http://schemas.microsoft.com/office/drawing/2014/main" id="{E99F96B8-AD0D-4DFC-A985-B975916E80B2}"/>
              </a:ext>
            </a:extLst>
          </p:cNvPr>
          <p:cNvSpPr>
            <a:spLocks noGrp="1"/>
          </p:cNvSpPr>
          <p:nvPr>
            <p:ph idx="20"/>
          </p:nvPr>
        </p:nvSpPr>
        <p:spPr>
          <a:xfrm>
            <a:off x="3704235"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0" name="Content Placeholder 2">
            <a:extLst>
              <a:ext uri="{FF2B5EF4-FFF2-40B4-BE49-F238E27FC236}">
                <a16:creationId xmlns:a16="http://schemas.microsoft.com/office/drawing/2014/main" id="{9940C095-114D-4D56-8312-7E5B562AF0A6}"/>
              </a:ext>
            </a:extLst>
          </p:cNvPr>
          <p:cNvSpPr>
            <a:spLocks noGrp="1"/>
          </p:cNvSpPr>
          <p:nvPr>
            <p:ph idx="21"/>
          </p:nvPr>
        </p:nvSpPr>
        <p:spPr>
          <a:xfrm>
            <a:off x="6179436"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7" name="Content Placeholder 2">
            <a:extLst>
              <a:ext uri="{FF2B5EF4-FFF2-40B4-BE49-F238E27FC236}">
                <a16:creationId xmlns:a16="http://schemas.microsoft.com/office/drawing/2014/main" id="{7E01FC74-BD4A-4A64-B840-AC7E3D0CF0D4}"/>
              </a:ext>
            </a:extLst>
          </p:cNvPr>
          <p:cNvSpPr>
            <a:spLocks noGrp="1"/>
          </p:cNvSpPr>
          <p:nvPr>
            <p:ph idx="22"/>
          </p:nvPr>
        </p:nvSpPr>
        <p:spPr>
          <a:xfrm>
            <a:off x="1229034"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8" name="Content Placeholder 2">
            <a:extLst>
              <a:ext uri="{FF2B5EF4-FFF2-40B4-BE49-F238E27FC236}">
                <a16:creationId xmlns:a16="http://schemas.microsoft.com/office/drawing/2014/main" id="{B937C7E4-A551-42F1-BAFC-F005B14AD88D}"/>
              </a:ext>
            </a:extLst>
          </p:cNvPr>
          <p:cNvSpPr>
            <a:spLocks noGrp="1"/>
          </p:cNvSpPr>
          <p:nvPr>
            <p:ph idx="23"/>
          </p:nvPr>
        </p:nvSpPr>
        <p:spPr>
          <a:xfrm>
            <a:off x="3704235"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19" name="Content Placeholder 2">
            <a:extLst>
              <a:ext uri="{FF2B5EF4-FFF2-40B4-BE49-F238E27FC236}">
                <a16:creationId xmlns:a16="http://schemas.microsoft.com/office/drawing/2014/main" id="{787A79B3-D321-4968-B3FA-A92742E8EC04}"/>
              </a:ext>
            </a:extLst>
          </p:cNvPr>
          <p:cNvSpPr>
            <a:spLocks noGrp="1"/>
          </p:cNvSpPr>
          <p:nvPr>
            <p:ph idx="24"/>
          </p:nvPr>
        </p:nvSpPr>
        <p:spPr>
          <a:xfrm>
            <a:off x="6179436"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20" name="Content Placeholder 2">
            <a:extLst>
              <a:ext uri="{FF2B5EF4-FFF2-40B4-BE49-F238E27FC236}">
                <a16:creationId xmlns:a16="http://schemas.microsoft.com/office/drawing/2014/main" id="{4FD0328B-D351-1049-A9BE-92CA87F23A79}"/>
              </a:ext>
            </a:extLst>
          </p:cNvPr>
          <p:cNvSpPr>
            <a:spLocks noGrp="1"/>
          </p:cNvSpPr>
          <p:nvPr>
            <p:ph idx="27"/>
          </p:nvPr>
        </p:nvSpPr>
        <p:spPr>
          <a:xfrm>
            <a:off x="8658317" y="1371601"/>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21" name="Content Placeholder 2">
            <a:extLst>
              <a:ext uri="{FF2B5EF4-FFF2-40B4-BE49-F238E27FC236}">
                <a16:creationId xmlns:a16="http://schemas.microsoft.com/office/drawing/2014/main" id="{6D228CD0-BF7F-194D-838D-F7BAEB8DFCA4}"/>
              </a:ext>
            </a:extLst>
          </p:cNvPr>
          <p:cNvSpPr>
            <a:spLocks noGrp="1"/>
          </p:cNvSpPr>
          <p:nvPr>
            <p:ph idx="28"/>
          </p:nvPr>
        </p:nvSpPr>
        <p:spPr>
          <a:xfrm>
            <a:off x="8658317" y="3851450"/>
            <a:ext cx="2286000" cy="2286000"/>
          </a:xfrm>
          <a:solidFill>
            <a:srgbClr val="061937"/>
          </a:solidFill>
        </p:spPr>
        <p:txBody>
          <a:bodyPr lIns="137160" tIns="137160" rIns="137160" bIns="137160">
            <a:noAutofit/>
          </a:bodyPr>
          <a:lstStyle>
            <a:lvl1pPr marL="0" indent="0">
              <a:lnSpc>
                <a:spcPct val="100000"/>
              </a:lnSpc>
              <a:spcBef>
                <a:spcPts val="600"/>
              </a:spcBef>
              <a:buClr>
                <a:schemeClr val="accent2"/>
              </a:buClr>
              <a:buNone/>
              <a:defRPr sz="2000">
                <a:solidFill>
                  <a:schemeClr val="bg1"/>
                </a:solidFill>
              </a:defRPr>
            </a:lvl1pPr>
            <a:lvl2pPr marL="685800" indent="-288925">
              <a:lnSpc>
                <a:spcPct val="110000"/>
              </a:lnSpc>
              <a:buClr>
                <a:schemeClr val="accent4"/>
              </a:buClr>
              <a:defRPr sz="1800"/>
            </a:lvl2pPr>
            <a:lvl3pPr marL="974725" indent="-228600">
              <a:lnSpc>
                <a:spcPct val="110000"/>
              </a:lnSpc>
              <a:buClr>
                <a:schemeClr val="accent4"/>
              </a:buClr>
              <a:defRPr sz="1400"/>
            </a:lvl3pPr>
            <a:lvl4pPr marL="1257300" indent="-228600">
              <a:lnSpc>
                <a:spcPct val="110000"/>
              </a:lnSpc>
              <a:buClr>
                <a:schemeClr val="accent4"/>
              </a:buClr>
              <a:defRPr sz="1400"/>
            </a:lvl4pPr>
            <a:lvl5pPr marL="1257300" indent="0">
              <a:lnSpc>
                <a:spcPct val="110000"/>
              </a:lnSpc>
              <a:buClr>
                <a:schemeClr val="accent4"/>
              </a:buClr>
              <a:defRPr sz="1400"/>
            </a:lvl5pPr>
          </a:lstStyle>
          <a:p>
            <a:pPr lvl="0"/>
            <a:r>
              <a:rPr lang="en-US"/>
              <a:t>Click to edit Master text styles</a:t>
            </a:r>
          </a:p>
        </p:txBody>
      </p:sp>
      <p:sp>
        <p:nvSpPr>
          <p:cNvPr id="23" name="Text Placeholder 7">
            <a:extLst>
              <a:ext uri="{FF2B5EF4-FFF2-40B4-BE49-F238E27FC236}">
                <a16:creationId xmlns:a16="http://schemas.microsoft.com/office/drawing/2014/main" id="{1FF6D1C4-BA6C-E27A-9B0E-5DB3D0DA7AFA}"/>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 name="Text Placeholder 4">
            <a:extLst>
              <a:ext uri="{FF2B5EF4-FFF2-40B4-BE49-F238E27FC236}">
                <a16:creationId xmlns:a16="http://schemas.microsoft.com/office/drawing/2014/main" id="{1E9790F1-69D6-43DC-E690-DE73AD69340B}"/>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EF0BB4E0-A477-A531-3EAE-D5AB45928554}"/>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DD3325B1-A4A7-6699-2055-4B235B80883A}"/>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14723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tatistics One">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4" hasCustomPrompt="1"/>
          </p:nvPr>
        </p:nvSpPr>
        <p:spPr>
          <a:xfrm>
            <a:off x="413733" y="1196114"/>
            <a:ext cx="6308648" cy="3607748"/>
          </a:xfrm>
        </p:spPr>
        <p:txBody>
          <a:bodyPr anchor="b"/>
          <a:lstStyle>
            <a:lvl1pPr marL="0" indent="0" algn="l">
              <a:buNone/>
              <a:defRPr sz="29700" b="1">
                <a:solidFill>
                  <a:schemeClr val="accent1"/>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13" name="Text Placeholder 12"/>
          <p:cNvSpPr>
            <a:spLocks noGrp="1"/>
          </p:cNvSpPr>
          <p:nvPr>
            <p:ph type="body" sz="quarter" idx="16" hasCustomPrompt="1"/>
          </p:nvPr>
        </p:nvSpPr>
        <p:spPr>
          <a:xfrm>
            <a:off x="544797" y="4365878"/>
            <a:ext cx="11113802" cy="1345597"/>
          </a:xfrm>
        </p:spPr>
        <p:txBody>
          <a:bodyPr/>
          <a:lstStyle>
            <a:lvl1pPr marL="0" indent="0">
              <a:buNone/>
              <a:defRPr sz="3850" baseline="0">
                <a:solidFill>
                  <a:schemeClr val="tx2"/>
                </a:solidFill>
              </a:defRPr>
            </a:lvl1pPr>
          </a:lstStyle>
          <a:p>
            <a:pPr lvl="0"/>
            <a:r>
              <a:rPr lang="en-US" dirty="0"/>
              <a:t>text about statistic. Add percentage sign as needed.</a:t>
            </a:r>
          </a:p>
        </p:txBody>
      </p:sp>
      <p:sp>
        <p:nvSpPr>
          <p:cNvPr id="8" name="Text Placeholder 7">
            <a:extLst>
              <a:ext uri="{FF2B5EF4-FFF2-40B4-BE49-F238E27FC236}">
                <a16:creationId xmlns:a16="http://schemas.microsoft.com/office/drawing/2014/main" id="{33E9438F-1457-D389-48CF-2E33DEA220E6}"/>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2" name="Text Placeholder 6">
            <a:extLst>
              <a:ext uri="{FF2B5EF4-FFF2-40B4-BE49-F238E27FC236}">
                <a16:creationId xmlns:a16="http://schemas.microsoft.com/office/drawing/2014/main" id="{84AD1620-E85D-98A1-CB29-6032039337EA}"/>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53005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tatistics One w/Dark Image">
    <p:bg>
      <p:bgPr>
        <a:solidFill>
          <a:schemeClr val="bg1"/>
        </a:solidFill>
        <a:effectLst/>
      </p:bgPr>
    </p:bg>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C0CE2957-B537-7C5B-6B0E-0F61FD284A59}"/>
              </a:ext>
            </a:extLst>
          </p:cNvPr>
          <p:cNvSpPr>
            <a:spLocks noGrp="1"/>
          </p:cNvSpPr>
          <p:nvPr>
            <p:ph type="pic" sz="quarter" idx="15" hasCustomPrompt="1"/>
          </p:nvPr>
        </p:nvSpPr>
        <p:spPr>
          <a:xfrm>
            <a:off x="0" y="0"/>
            <a:ext cx="12192000" cy="6622784"/>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4" name="Text Placeholder 3"/>
          <p:cNvSpPr>
            <a:spLocks noGrp="1"/>
          </p:cNvSpPr>
          <p:nvPr>
            <p:ph type="body" sz="quarter" idx="14" hasCustomPrompt="1"/>
          </p:nvPr>
        </p:nvSpPr>
        <p:spPr>
          <a:xfrm>
            <a:off x="533400" y="830353"/>
            <a:ext cx="4572000" cy="4572000"/>
          </a:xfrm>
          <a:solidFill>
            <a:schemeClr val="bg1"/>
          </a:solidFill>
        </p:spPr>
        <p:txBody>
          <a:bodyPr lIns="365760" tIns="0" rIns="365760" bIns="365760" anchor="t" anchorCtr="0"/>
          <a:lstStyle>
            <a:lvl1pPr marL="0" indent="0" algn="l">
              <a:buNone/>
              <a:defRPr sz="19800" b="1">
                <a:solidFill>
                  <a:schemeClr val="accent1"/>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13" name="Text Placeholder 12"/>
          <p:cNvSpPr>
            <a:spLocks noGrp="1"/>
          </p:cNvSpPr>
          <p:nvPr>
            <p:ph type="body" sz="quarter" idx="16" hasCustomPrompt="1"/>
          </p:nvPr>
        </p:nvSpPr>
        <p:spPr>
          <a:xfrm>
            <a:off x="981799" y="3472732"/>
            <a:ext cx="3773215" cy="1872984"/>
          </a:xfrm>
        </p:spPr>
        <p:txBody>
          <a:bodyPr/>
          <a:lstStyle>
            <a:lvl1pPr marL="0" indent="0">
              <a:buNone/>
              <a:defRPr sz="2400" baseline="0">
                <a:solidFill>
                  <a:schemeClr val="tx2"/>
                </a:solidFill>
              </a:defRPr>
            </a:lvl1pPr>
          </a:lstStyle>
          <a:p>
            <a:pPr lvl="0"/>
            <a:r>
              <a:rPr lang="en-US" dirty="0"/>
              <a:t>text about statistic. Add percentage sign as needed.</a:t>
            </a:r>
          </a:p>
        </p:txBody>
      </p:sp>
      <p:sp>
        <p:nvSpPr>
          <p:cNvPr id="12" name="Text Placeholder 7">
            <a:extLst>
              <a:ext uri="{FF2B5EF4-FFF2-40B4-BE49-F238E27FC236}">
                <a16:creationId xmlns:a16="http://schemas.microsoft.com/office/drawing/2014/main" id="{C34CB5F7-33CD-C00F-73E9-7F40DAB18E76}"/>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6" name="Text Placeholder 6">
            <a:extLst>
              <a:ext uri="{FF2B5EF4-FFF2-40B4-BE49-F238E27FC236}">
                <a16:creationId xmlns:a16="http://schemas.microsoft.com/office/drawing/2014/main" id="{81DA6A99-741A-D8F9-01E6-33421714DB6C}"/>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3672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_Blue">
    <p:bg>
      <p:bgPr>
        <a:solidFill>
          <a:schemeClr val="accent1"/>
        </a:soli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ED0270E9-E0C6-450D-9691-A8F7B542E29F}"/>
              </a:ext>
            </a:extLst>
          </p:cNvPr>
          <p:cNvSpPr>
            <a:spLocks noGrp="1"/>
          </p:cNvSpPr>
          <p:nvPr>
            <p:ph type="body" sz="quarter" idx="16" hasCustomPrompt="1"/>
          </p:nvPr>
        </p:nvSpPr>
        <p:spPr>
          <a:xfrm>
            <a:off x="541309" y="6380957"/>
            <a:ext cx="9207969" cy="193565"/>
          </a:xfrm>
        </p:spPr>
        <p:txBody>
          <a:bodyPr/>
          <a:lstStyle>
            <a:lvl1pPr marL="0" indent="0" algn="l">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9" name="Text Placeholder 2">
            <a:extLst>
              <a:ext uri="{FF2B5EF4-FFF2-40B4-BE49-F238E27FC236}">
                <a16:creationId xmlns:a16="http://schemas.microsoft.com/office/drawing/2014/main" id="{4ABC2C8F-A6E6-55C8-2A3C-C3A9C46D4D25}"/>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chemeClr val="bg1"/>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pic>
        <p:nvPicPr>
          <p:cNvPr id="15" name="Picture 14">
            <a:extLst>
              <a:ext uri="{FF2B5EF4-FFF2-40B4-BE49-F238E27FC236}">
                <a16:creationId xmlns:a16="http://schemas.microsoft.com/office/drawing/2014/main" id="{5637C17C-8F36-785E-2543-542A3E861755}"/>
              </a:ext>
            </a:extLst>
          </p:cNvPr>
          <p:cNvPicPr>
            <a:picLocks noChangeAspect="1"/>
          </p:cNvPicPr>
          <p:nvPr userDrawn="1"/>
        </p:nvPicPr>
        <p:blipFill>
          <a:blip r:embed="rId2"/>
          <a:stretch>
            <a:fillRect/>
          </a:stretch>
        </p:blipFill>
        <p:spPr>
          <a:xfrm>
            <a:off x="533399" y="533399"/>
            <a:ext cx="2304288" cy="457049"/>
          </a:xfrm>
          <a:prstGeom prst="rect">
            <a:avLst/>
          </a:prstGeom>
        </p:spPr>
      </p:pic>
      <p:sp>
        <p:nvSpPr>
          <p:cNvPr id="16" name="Text Placeholder 13">
            <a:extLst>
              <a:ext uri="{FF2B5EF4-FFF2-40B4-BE49-F238E27FC236}">
                <a16:creationId xmlns:a16="http://schemas.microsoft.com/office/drawing/2014/main" id="{3F999A0D-AF08-E8C3-2427-ECC868A5C234}"/>
              </a:ext>
            </a:extLst>
          </p:cNvPr>
          <p:cNvSpPr>
            <a:spLocks noGrp="1"/>
          </p:cNvSpPr>
          <p:nvPr>
            <p:ph type="body" sz="quarter" idx="14" hasCustomPrompt="1"/>
          </p:nvPr>
        </p:nvSpPr>
        <p:spPr>
          <a:xfrm>
            <a:off x="541308" y="5034538"/>
            <a:ext cx="9000567" cy="958055"/>
          </a:xfrm>
        </p:spPr>
        <p:txBody>
          <a:bodyPr>
            <a:noAutofit/>
          </a:bodyPr>
          <a:lstStyle>
            <a:lvl1pPr marL="0" indent="0">
              <a:spcBef>
                <a:spcPts val="0"/>
              </a:spcBef>
              <a:buNone/>
              <a:defRPr sz="1600">
                <a:solidFill>
                  <a:schemeClr val="bg1"/>
                </a:solidFill>
              </a:defRPr>
            </a:lvl1pPr>
          </a:lstStyle>
          <a:p>
            <a:r>
              <a:rPr lang="en-US" b="1" dirty="0"/>
              <a:t>PresenterName Bolded </a:t>
            </a:r>
            <a:r>
              <a:rPr lang="en-US" dirty="0" err="1"/>
              <a:t>CompanyName</a:t>
            </a:r>
            <a:r>
              <a:rPr lang="en-US" dirty="0"/>
              <a:t> Not Bolded</a:t>
            </a:r>
          </a:p>
          <a:p>
            <a:r>
              <a:rPr lang="en-US" dirty="0"/>
              <a:t>Conference or Meeting Name </a:t>
            </a:r>
          </a:p>
          <a:p>
            <a:r>
              <a:rPr lang="en-US" dirty="0"/>
              <a:t>Date</a:t>
            </a:r>
          </a:p>
        </p:txBody>
      </p:sp>
      <p:sp>
        <p:nvSpPr>
          <p:cNvPr id="19" name="Text Placeholder 11">
            <a:extLst>
              <a:ext uri="{FF2B5EF4-FFF2-40B4-BE49-F238E27FC236}">
                <a16:creationId xmlns:a16="http://schemas.microsoft.com/office/drawing/2014/main" id="{EC6FDD85-3D61-3638-7C19-F0F48C95B735}"/>
              </a:ext>
            </a:extLst>
          </p:cNvPr>
          <p:cNvSpPr>
            <a:spLocks noGrp="1"/>
          </p:cNvSpPr>
          <p:nvPr>
            <p:ph type="body" sz="quarter" idx="13" hasCustomPrompt="1"/>
          </p:nvPr>
        </p:nvSpPr>
        <p:spPr>
          <a:xfrm>
            <a:off x="533398" y="2917750"/>
            <a:ext cx="9000567" cy="1804249"/>
          </a:xfrm>
        </p:spPr>
        <p:txBody>
          <a:bodyPr anchor="t" anchorCtr="0">
            <a:noAutofit/>
          </a:bodyPr>
          <a:lstStyle>
            <a:lvl1pPr marL="0" indent="0">
              <a:lnSpc>
                <a:spcPct val="90000"/>
              </a:lnSpc>
              <a:spcBef>
                <a:spcPts val="0"/>
              </a:spcBef>
              <a:buNone/>
              <a:defRPr sz="6000" b="1" i="0" cap="none" baseline="0">
                <a:solidFill>
                  <a:schemeClr val="accent2"/>
                </a:solidFill>
                <a:latin typeface="Times New Roman" panose="02020603050405020304" pitchFamily="18" charset="0"/>
                <a:cs typeface="Times New Roman" panose="02020603050405020304" pitchFamily="18" charset="0"/>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r>
              <a:rPr lang="en-US" dirty="0"/>
              <a:t>Title goes here and could be two lines</a:t>
            </a:r>
          </a:p>
        </p:txBody>
      </p:sp>
      <p:sp>
        <p:nvSpPr>
          <p:cNvPr id="20" name="Text Placeholder 4">
            <a:extLst>
              <a:ext uri="{FF2B5EF4-FFF2-40B4-BE49-F238E27FC236}">
                <a16:creationId xmlns:a16="http://schemas.microsoft.com/office/drawing/2014/main" id="{5283C812-B57A-03C5-F488-FF02EB80EC58}"/>
              </a:ext>
            </a:extLst>
          </p:cNvPr>
          <p:cNvSpPr>
            <a:spLocks noGrp="1"/>
          </p:cNvSpPr>
          <p:nvPr>
            <p:ph type="body" sz="quarter" idx="12" hasCustomPrompt="1"/>
          </p:nvPr>
        </p:nvSpPr>
        <p:spPr>
          <a:xfrm>
            <a:off x="533398" y="2369708"/>
            <a:ext cx="9000567"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bg1"/>
                </a:solidFill>
              </a:defRPr>
            </a:lvl1pPr>
          </a:lstStyle>
          <a:p>
            <a:pPr lvl="0"/>
            <a:r>
              <a:rPr lang="en-US" dirty="0"/>
              <a:t>Optional first line title</a:t>
            </a:r>
          </a:p>
        </p:txBody>
      </p:sp>
    </p:spTree>
    <p:extLst>
      <p:ext uri="{BB962C8B-B14F-4D97-AF65-F5344CB8AC3E}">
        <p14:creationId xmlns:p14="http://schemas.microsoft.com/office/powerpoint/2010/main" val="115218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tatistics One w/Light Image">
    <p:bg>
      <p:bgPr>
        <a:solidFill>
          <a:schemeClr val="bg1"/>
        </a:solidFill>
        <a:effectLst/>
      </p:bgPr>
    </p:bg>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A94BB9E0-29BE-98E0-F1A6-6EDB0E8E43A4}"/>
              </a:ext>
            </a:extLst>
          </p:cNvPr>
          <p:cNvSpPr>
            <a:spLocks noGrp="1"/>
          </p:cNvSpPr>
          <p:nvPr>
            <p:ph type="pic" sz="quarter" idx="15" hasCustomPrompt="1"/>
          </p:nvPr>
        </p:nvSpPr>
        <p:spPr>
          <a:xfrm>
            <a:off x="0" y="0"/>
            <a:ext cx="12192000" cy="6622784"/>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4" name="Text Placeholder 3"/>
          <p:cNvSpPr>
            <a:spLocks noGrp="1"/>
          </p:cNvSpPr>
          <p:nvPr>
            <p:ph type="body" sz="quarter" idx="14" hasCustomPrompt="1"/>
          </p:nvPr>
        </p:nvSpPr>
        <p:spPr>
          <a:xfrm>
            <a:off x="533400" y="830353"/>
            <a:ext cx="4572000" cy="4572000"/>
          </a:xfrm>
          <a:solidFill>
            <a:srgbClr val="061937"/>
          </a:solidFill>
        </p:spPr>
        <p:txBody>
          <a:bodyPr lIns="365760" tIns="0" rIns="365760" bIns="365760" anchor="t" anchorCtr="0"/>
          <a:lstStyle>
            <a:lvl1pPr marL="0" indent="0" algn="l">
              <a:buNone/>
              <a:defRPr sz="19800" b="1">
                <a:solidFill>
                  <a:srgbClr val="00CFEC"/>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13" name="Text Placeholder 12"/>
          <p:cNvSpPr>
            <a:spLocks noGrp="1"/>
          </p:cNvSpPr>
          <p:nvPr>
            <p:ph type="body" sz="quarter" idx="16" hasCustomPrompt="1"/>
          </p:nvPr>
        </p:nvSpPr>
        <p:spPr>
          <a:xfrm>
            <a:off x="981799" y="3472732"/>
            <a:ext cx="3773215" cy="1872984"/>
          </a:xfrm>
        </p:spPr>
        <p:txBody>
          <a:bodyPr/>
          <a:lstStyle>
            <a:lvl1pPr marL="0" indent="0">
              <a:buNone/>
              <a:defRPr sz="2400" baseline="0">
                <a:solidFill>
                  <a:schemeClr val="bg1"/>
                </a:solidFill>
              </a:defRPr>
            </a:lvl1pPr>
          </a:lstStyle>
          <a:p>
            <a:pPr lvl="0"/>
            <a:r>
              <a:rPr lang="en-US" dirty="0"/>
              <a:t>text about statistic. Add percentage sign as needed.</a:t>
            </a:r>
          </a:p>
        </p:txBody>
      </p:sp>
      <p:sp>
        <p:nvSpPr>
          <p:cNvPr id="12" name="Text Placeholder 7">
            <a:extLst>
              <a:ext uri="{FF2B5EF4-FFF2-40B4-BE49-F238E27FC236}">
                <a16:creationId xmlns:a16="http://schemas.microsoft.com/office/drawing/2014/main" id="{C6EF65DB-C999-06EC-03A8-3D9A134622D7}"/>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6" name="Text Placeholder 6">
            <a:extLst>
              <a:ext uri="{FF2B5EF4-FFF2-40B4-BE49-F238E27FC236}">
                <a16:creationId xmlns:a16="http://schemas.microsoft.com/office/drawing/2014/main" id="{A570029F-A05F-D522-AEE9-5DFE4B700569}"/>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031366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tatistics Tw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56DB4-D180-45A4-98F0-11408E6B6F63}"/>
              </a:ext>
            </a:extLst>
          </p:cNvPr>
          <p:cNvSpPr>
            <a:spLocks noGrp="1"/>
          </p:cNvSpPr>
          <p:nvPr>
            <p:ph idx="1" hasCustomPrompt="1"/>
          </p:nvPr>
        </p:nvSpPr>
        <p:spPr>
          <a:xfrm>
            <a:off x="987552" y="1368910"/>
            <a:ext cx="4572000" cy="3026627"/>
          </a:xfrm>
          <a:noFill/>
          <a:ln>
            <a:noFill/>
          </a:ln>
        </p:spPr>
        <p:txBody>
          <a:bodyPr lIns="365760" tIns="91440" rIns="365760" bIns="365760">
            <a:noAutofit/>
          </a:bodyPr>
          <a:lstStyle>
            <a:lvl1pPr marL="0" indent="0">
              <a:lnSpc>
                <a:spcPct val="105000"/>
              </a:lnSpc>
              <a:spcBef>
                <a:spcPts val="0"/>
              </a:spcBef>
              <a:buClr>
                <a:schemeClr val="accent2"/>
              </a:buClr>
              <a:buNone/>
              <a:defRPr sz="19900" b="1" baseline="0">
                <a:solidFill>
                  <a:schemeClr val="accent1"/>
                </a:solidFill>
                <a:latin typeface="Times New Roman" panose="02020603050405020304" pitchFamily="18" charset="0"/>
                <a:cs typeface="Times New Roman" panose="02020603050405020304" pitchFamily="18" charset="0"/>
              </a:defRPr>
            </a:lvl1pPr>
            <a:lvl2pPr marL="0" indent="0">
              <a:lnSpc>
                <a:spcPct val="105000"/>
              </a:lnSpc>
              <a:spcBef>
                <a:spcPts val="0"/>
              </a:spcBef>
              <a:buClr>
                <a:schemeClr val="accent4"/>
              </a:buClr>
              <a:buNone/>
              <a:defRPr sz="3200">
                <a:solidFill>
                  <a:schemeClr val="bg1"/>
                </a:solidFill>
              </a:defRPr>
            </a:lvl2pPr>
            <a:lvl3pPr marL="0" indent="0">
              <a:lnSpc>
                <a:spcPct val="105000"/>
              </a:lnSpc>
              <a:spcBef>
                <a:spcPts val="0"/>
              </a:spcBef>
              <a:buClr>
                <a:schemeClr val="accent4"/>
              </a:buClr>
              <a:buNone/>
              <a:defRPr sz="3200">
                <a:solidFill>
                  <a:schemeClr val="bg1"/>
                </a:solidFill>
              </a:defRPr>
            </a:lvl3pPr>
            <a:lvl4pPr marL="0" indent="0">
              <a:lnSpc>
                <a:spcPct val="105000"/>
              </a:lnSpc>
              <a:spcBef>
                <a:spcPts val="0"/>
              </a:spcBef>
              <a:buClr>
                <a:schemeClr val="accent4"/>
              </a:buClr>
              <a:buNone/>
              <a:defRPr sz="3200">
                <a:solidFill>
                  <a:schemeClr val="bg1"/>
                </a:solidFill>
              </a:defRPr>
            </a:lvl4pPr>
            <a:lvl5pPr marL="0" indent="0">
              <a:lnSpc>
                <a:spcPct val="105000"/>
              </a:lnSpc>
              <a:spcBef>
                <a:spcPts val="0"/>
              </a:spcBef>
              <a:buClr>
                <a:schemeClr val="accent4"/>
              </a:buClr>
              <a:buFont typeface="Arial" panose="020B0604020202020204" pitchFamily="34" charset="0"/>
              <a:buNone/>
              <a:defRPr sz="3200">
                <a:solidFill>
                  <a:schemeClr val="bg1"/>
                </a:solidFill>
              </a:defRPr>
            </a:lvl5pPr>
          </a:lstStyle>
          <a:p>
            <a:pPr lvl="0"/>
            <a:r>
              <a:rPr lang="en-US" dirty="0"/>
              <a:t>00</a:t>
            </a:r>
          </a:p>
        </p:txBody>
      </p:sp>
      <p:cxnSp>
        <p:nvCxnSpPr>
          <p:cNvPr id="8" name="Straight Connector 7">
            <a:extLst>
              <a:ext uri="{FF2B5EF4-FFF2-40B4-BE49-F238E27FC236}">
                <a16:creationId xmlns:a16="http://schemas.microsoft.com/office/drawing/2014/main" id="{9284F625-11E6-49A3-B79C-16D8599D72A7}"/>
              </a:ext>
            </a:extLst>
          </p:cNvPr>
          <p:cNvCxnSpPr>
            <a:cxnSpLocks/>
          </p:cNvCxnSpPr>
          <p:nvPr userDrawn="1"/>
        </p:nvCxnSpPr>
        <p:spPr>
          <a:xfrm flipH="1">
            <a:off x="6073089" y="1368910"/>
            <a:ext cx="1645" cy="4628209"/>
          </a:xfrm>
          <a:prstGeom prst="line">
            <a:avLst/>
          </a:prstGeom>
          <a:ln w="12700" cap="rnd">
            <a:solidFill>
              <a:schemeClr val="accent4"/>
            </a:solidFill>
            <a:prstDash val="solid"/>
          </a:ln>
        </p:spPr>
        <p:style>
          <a:lnRef idx="1">
            <a:schemeClr val="accent1"/>
          </a:lnRef>
          <a:fillRef idx="0">
            <a:schemeClr val="accent1"/>
          </a:fillRef>
          <a:effectRef idx="0">
            <a:schemeClr val="accent1"/>
          </a:effectRef>
          <a:fontRef idx="minor">
            <a:schemeClr val="tx1"/>
          </a:fontRef>
        </p:style>
      </p:cxnSp>
      <p:sp>
        <p:nvSpPr>
          <p:cNvPr id="9" name="Text Placeholder 12">
            <a:extLst>
              <a:ext uri="{FF2B5EF4-FFF2-40B4-BE49-F238E27FC236}">
                <a16:creationId xmlns:a16="http://schemas.microsoft.com/office/drawing/2014/main" id="{5510DD91-1C0C-4B08-B7EA-4F5E8799C4DB}"/>
              </a:ext>
            </a:extLst>
          </p:cNvPr>
          <p:cNvSpPr>
            <a:spLocks noGrp="1"/>
          </p:cNvSpPr>
          <p:nvPr>
            <p:ph type="body" sz="quarter" idx="16" hasCustomPrompt="1"/>
          </p:nvPr>
        </p:nvSpPr>
        <p:spPr>
          <a:xfrm>
            <a:off x="1442569" y="4206240"/>
            <a:ext cx="3808082" cy="1470468"/>
          </a:xfrm>
        </p:spPr>
        <p:txBody>
          <a:bodyPr/>
          <a:lstStyle>
            <a:lvl1pPr marL="0" indent="0">
              <a:buNone/>
              <a:defRPr sz="2400" baseline="0">
                <a:solidFill>
                  <a:schemeClr val="tx2"/>
                </a:solidFill>
              </a:defRPr>
            </a:lvl1pPr>
          </a:lstStyle>
          <a:p>
            <a:pPr lvl="0"/>
            <a:r>
              <a:rPr lang="en-US" dirty="0"/>
              <a:t>text about statistic. Add percentage sign as needed.</a:t>
            </a:r>
          </a:p>
        </p:txBody>
      </p:sp>
      <p:sp>
        <p:nvSpPr>
          <p:cNvPr id="11" name="Content Placeholder 2">
            <a:extLst>
              <a:ext uri="{FF2B5EF4-FFF2-40B4-BE49-F238E27FC236}">
                <a16:creationId xmlns:a16="http://schemas.microsoft.com/office/drawing/2014/main" id="{7551D9E7-737A-4B74-BB27-88E0243F1838}"/>
              </a:ext>
            </a:extLst>
          </p:cNvPr>
          <p:cNvSpPr>
            <a:spLocks noGrp="1"/>
          </p:cNvSpPr>
          <p:nvPr>
            <p:ph idx="17" hasCustomPrompt="1"/>
          </p:nvPr>
        </p:nvSpPr>
        <p:spPr>
          <a:xfrm>
            <a:off x="6614321" y="1368910"/>
            <a:ext cx="4572000" cy="3026627"/>
          </a:xfrm>
          <a:noFill/>
          <a:ln>
            <a:noFill/>
          </a:ln>
        </p:spPr>
        <p:txBody>
          <a:bodyPr lIns="365760" tIns="91440" rIns="365760" bIns="365760">
            <a:noAutofit/>
          </a:bodyPr>
          <a:lstStyle>
            <a:lvl1pPr marL="0" indent="0">
              <a:lnSpc>
                <a:spcPct val="105000"/>
              </a:lnSpc>
              <a:spcBef>
                <a:spcPts val="0"/>
              </a:spcBef>
              <a:buClr>
                <a:schemeClr val="accent2"/>
              </a:buClr>
              <a:buNone/>
              <a:defRPr sz="19900" b="1" baseline="0">
                <a:solidFill>
                  <a:schemeClr val="accent1"/>
                </a:solidFill>
                <a:latin typeface="Times New Roman" panose="02020603050405020304" pitchFamily="18" charset="0"/>
                <a:cs typeface="Times New Roman" panose="02020603050405020304" pitchFamily="18" charset="0"/>
              </a:defRPr>
            </a:lvl1pPr>
            <a:lvl2pPr marL="0" indent="0">
              <a:lnSpc>
                <a:spcPct val="105000"/>
              </a:lnSpc>
              <a:spcBef>
                <a:spcPts val="0"/>
              </a:spcBef>
              <a:buClr>
                <a:schemeClr val="accent4"/>
              </a:buClr>
              <a:buNone/>
              <a:defRPr sz="3200">
                <a:solidFill>
                  <a:schemeClr val="bg1"/>
                </a:solidFill>
              </a:defRPr>
            </a:lvl2pPr>
            <a:lvl3pPr marL="0" indent="0">
              <a:lnSpc>
                <a:spcPct val="105000"/>
              </a:lnSpc>
              <a:spcBef>
                <a:spcPts val="0"/>
              </a:spcBef>
              <a:buClr>
                <a:schemeClr val="accent4"/>
              </a:buClr>
              <a:buNone/>
              <a:defRPr sz="3200">
                <a:solidFill>
                  <a:schemeClr val="bg1"/>
                </a:solidFill>
              </a:defRPr>
            </a:lvl3pPr>
            <a:lvl4pPr marL="0" indent="0">
              <a:lnSpc>
                <a:spcPct val="105000"/>
              </a:lnSpc>
              <a:spcBef>
                <a:spcPts val="0"/>
              </a:spcBef>
              <a:buClr>
                <a:schemeClr val="accent4"/>
              </a:buClr>
              <a:buNone/>
              <a:defRPr sz="3200">
                <a:solidFill>
                  <a:schemeClr val="bg1"/>
                </a:solidFill>
              </a:defRPr>
            </a:lvl4pPr>
            <a:lvl5pPr marL="0" indent="0">
              <a:lnSpc>
                <a:spcPct val="105000"/>
              </a:lnSpc>
              <a:spcBef>
                <a:spcPts val="0"/>
              </a:spcBef>
              <a:buClr>
                <a:schemeClr val="accent4"/>
              </a:buClr>
              <a:buFont typeface="Arial" panose="020B0604020202020204" pitchFamily="34" charset="0"/>
              <a:buNone/>
              <a:defRPr sz="3200">
                <a:solidFill>
                  <a:schemeClr val="bg1"/>
                </a:solidFill>
              </a:defRPr>
            </a:lvl5pPr>
          </a:lstStyle>
          <a:p>
            <a:pPr lvl="0"/>
            <a:r>
              <a:rPr lang="en-US" dirty="0"/>
              <a:t>00</a:t>
            </a:r>
          </a:p>
        </p:txBody>
      </p:sp>
      <p:sp>
        <p:nvSpPr>
          <p:cNvPr id="12" name="Text Placeholder 12">
            <a:extLst>
              <a:ext uri="{FF2B5EF4-FFF2-40B4-BE49-F238E27FC236}">
                <a16:creationId xmlns:a16="http://schemas.microsoft.com/office/drawing/2014/main" id="{1C67D498-7CF7-4E3B-AE72-0622E898195D}"/>
              </a:ext>
            </a:extLst>
          </p:cNvPr>
          <p:cNvSpPr>
            <a:spLocks noGrp="1"/>
          </p:cNvSpPr>
          <p:nvPr>
            <p:ph type="body" sz="quarter" idx="18" hasCustomPrompt="1"/>
          </p:nvPr>
        </p:nvSpPr>
        <p:spPr>
          <a:xfrm>
            <a:off x="7069338" y="4206240"/>
            <a:ext cx="3808082" cy="1470468"/>
          </a:xfrm>
        </p:spPr>
        <p:txBody>
          <a:bodyPr/>
          <a:lstStyle>
            <a:lvl1pPr marL="0" indent="0">
              <a:buNone/>
              <a:defRPr sz="2400" baseline="0">
                <a:solidFill>
                  <a:schemeClr val="tx2"/>
                </a:solidFill>
              </a:defRPr>
            </a:lvl1pPr>
          </a:lstStyle>
          <a:p>
            <a:pPr lvl="0"/>
            <a:r>
              <a:rPr lang="en-US" dirty="0"/>
              <a:t>text about statistic. Add percentage sign as needed.</a:t>
            </a:r>
          </a:p>
        </p:txBody>
      </p:sp>
      <p:sp>
        <p:nvSpPr>
          <p:cNvPr id="17" name="Text Placeholder 7">
            <a:extLst>
              <a:ext uri="{FF2B5EF4-FFF2-40B4-BE49-F238E27FC236}">
                <a16:creationId xmlns:a16="http://schemas.microsoft.com/office/drawing/2014/main" id="{167620CD-C226-9736-48E1-9759AB88A00E}"/>
              </a:ext>
            </a:extLst>
          </p:cNvPr>
          <p:cNvSpPr>
            <a:spLocks noGrp="1"/>
          </p:cNvSpPr>
          <p:nvPr>
            <p:ph type="body" sz="quarter" idx="26"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4" name="Text Placeholder 4">
            <a:extLst>
              <a:ext uri="{FF2B5EF4-FFF2-40B4-BE49-F238E27FC236}">
                <a16:creationId xmlns:a16="http://schemas.microsoft.com/office/drawing/2014/main" id="{DCFAEF82-1A2F-6D67-0BD2-297C45BD32D9}"/>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A934A5EC-E94E-C710-FE9B-D40B50716099}"/>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02400BF7-040D-14C9-0B5C-1D1B2DAED2DF}"/>
              </a:ext>
            </a:extLst>
          </p:cNvPr>
          <p:cNvSpPr>
            <a:spLocks noGrp="1"/>
          </p:cNvSpPr>
          <p:nvPr>
            <p:ph type="body" sz="quarter" idx="27"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27445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tatistics Two w/Dark Imag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F124E40-60A1-5C25-E723-34E2BD029A21}"/>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18" name="Text Placeholder 16">
            <a:extLst>
              <a:ext uri="{FF2B5EF4-FFF2-40B4-BE49-F238E27FC236}">
                <a16:creationId xmlns:a16="http://schemas.microsoft.com/office/drawing/2014/main" id="{6947FF6E-FC84-4B19-9AC2-B74AAC61AC8C}"/>
              </a:ext>
            </a:extLst>
          </p:cNvPr>
          <p:cNvSpPr>
            <a:spLocks noGrp="1"/>
          </p:cNvSpPr>
          <p:nvPr>
            <p:ph type="body" sz="quarter" idx="21"/>
          </p:nvPr>
        </p:nvSpPr>
        <p:spPr>
          <a:xfrm>
            <a:off x="533400" y="1523860"/>
            <a:ext cx="2057400" cy="2057400"/>
          </a:xfrm>
          <a:solidFill>
            <a:schemeClr val="bg1"/>
          </a:solidFill>
        </p:spPr>
        <p:txBody>
          <a:bodyPr lIns="137160" tIns="137160" rIns="137160" bIns="137160"/>
          <a:lstStyle>
            <a:lvl1pPr marL="0" indent="0">
              <a:lnSpc>
                <a:spcPct val="100000"/>
              </a:lnSpc>
              <a:spcBef>
                <a:spcPts val="600"/>
              </a:spcBef>
              <a:buNone/>
              <a:defRPr sz="2000">
                <a:solidFill>
                  <a:srgbClr val="061937"/>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0" name="Text Placeholder 16">
            <a:extLst>
              <a:ext uri="{FF2B5EF4-FFF2-40B4-BE49-F238E27FC236}">
                <a16:creationId xmlns:a16="http://schemas.microsoft.com/office/drawing/2014/main" id="{9B4AD171-FDB1-4832-A408-7E1BFAC08EE9}"/>
              </a:ext>
            </a:extLst>
          </p:cNvPr>
          <p:cNvSpPr>
            <a:spLocks noGrp="1"/>
          </p:cNvSpPr>
          <p:nvPr>
            <p:ph type="body" sz="quarter" idx="23"/>
          </p:nvPr>
        </p:nvSpPr>
        <p:spPr>
          <a:xfrm>
            <a:off x="533400" y="3713258"/>
            <a:ext cx="2057400" cy="2057400"/>
          </a:xfrm>
          <a:solidFill>
            <a:schemeClr val="bg1"/>
          </a:solidFill>
        </p:spPr>
        <p:txBody>
          <a:bodyPr lIns="137160" tIns="137160" rIns="137160" bIns="137160"/>
          <a:lstStyle>
            <a:lvl1pPr marL="0" indent="0">
              <a:lnSpc>
                <a:spcPct val="100000"/>
              </a:lnSpc>
              <a:spcBef>
                <a:spcPts val="600"/>
              </a:spcBef>
              <a:buNone/>
              <a:defRPr sz="2000">
                <a:solidFill>
                  <a:srgbClr val="061937"/>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3" name="Text Placeholder 4">
            <a:extLst>
              <a:ext uri="{FF2B5EF4-FFF2-40B4-BE49-F238E27FC236}">
                <a16:creationId xmlns:a16="http://schemas.microsoft.com/office/drawing/2014/main" id="{05D92998-5C65-A3CD-B626-84D2046C44B6}"/>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4F7C3C64-50B9-C3A2-0018-CAB70F8A19DC}"/>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14" name="Text Placeholder 7">
            <a:extLst>
              <a:ext uri="{FF2B5EF4-FFF2-40B4-BE49-F238E27FC236}">
                <a16:creationId xmlns:a16="http://schemas.microsoft.com/office/drawing/2014/main" id="{8B00301C-F89D-BE48-E1F7-65AD6CA45515}"/>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7" name="Text Placeholder 6">
            <a:extLst>
              <a:ext uri="{FF2B5EF4-FFF2-40B4-BE49-F238E27FC236}">
                <a16:creationId xmlns:a16="http://schemas.microsoft.com/office/drawing/2014/main" id="{AFF78D3E-76F1-1F6C-D83F-DB2325F2443C}"/>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430400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944" userDrawn="1">
          <p15:clr>
            <a:srgbClr val="FBAE40"/>
          </p15:clr>
        </p15:guide>
        <p15:guide id="2" orient="horz" pos="816" userDrawn="1">
          <p15:clr>
            <a:srgbClr val="A4A3A4"/>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tatistics Two w/Light Imag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7D341F7-FEBF-D6B4-860D-4A330142841E}"/>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18" name="Text Placeholder 16">
            <a:extLst>
              <a:ext uri="{FF2B5EF4-FFF2-40B4-BE49-F238E27FC236}">
                <a16:creationId xmlns:a16="http://schemas.microsoft.com/office/drawing/2014/main" id="{6947FF6E-FC84-4B19-9AC2-B74AAC61AC8C}"/>
              </a:ext>
            </a:extLst>
          </p:cNvPr>
          <p:cNvSpPr>
            <a:spLocks noGrp="1"/>
          </p:cNvSpPr>
          <p:nvPr>
            <p:ph type="body" sz="quarter" idx="21"/>
          </p:nvPr>
        </p:nvSpPr>
        <p:spPr>
          <a:xfrm>
            <a:off x="9601199" y="1523860"/>
            <a:ext cx="2057400" cy="2057400"/>
          </a:xfrm>
          <a:solidFill>
            <a:srgbClr val="061937"/>
          </a:solidFill>
        </p:spPr>
        <p:txBody>
          <a:bodyPr lIns="137160" tIns="137160" rIns="137160" bIns="137160"/>
          <a:lstStyle>
            <a:lvl1pPr marL="0" indent="0">
              <a:lnSpc>
                <a:spcPct val="100000"/>
              </a:lnSpc>
              <a:spcBef>
                <a:spcPts val="600"/>
              </a:spcBef>
              <a:buNone/>
              <a:defRPr sz="2000">
                <a:solidFill>
                  <a:schemeClr val="bg1"/>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0" name="Text Placeholder 16">
            <a:extLst>
              <a:ext uri="{FF2B5EF4-FFF2-40B4-BE49-F238E27FC236}">
                <a16:creationId xmlns:a16="http://schemas.microsoft.com/office/drawing/2014/main" id="{9B4AD171-FDB1-4832-A408-7E1BFAC08EE9}"/>
              </a:ext>
            </a:extLst>
          </p:cNvPr>
          <p:cNvSpPr>
            <a:spLocks noGrp="1"/>
          </p:cNvSpPr>
          <p:nvPr>
            <p:ph type="body" sz="quarter" idx="23"/>
          </p:nvPr>
        </p:nvSpPr>
        <p:spPr>
          <a:xfrm>
            <a:off x="9601199" y="3713258"/>
            <a:ext cx="2057400" cy="2057400"/>
          </a:xfrm>
          <a:solidFill>
            <a:schemeClr val="tx2"/>
          </a:solidFill>
        </p:spPr>
        <p:txBody>
          <a:bodyPr lIns="137160" tIns="137160" rIns="137160" bIns="137160"/>
          <a:lstStyle>
            <a:lvl1pPr marL="0" indent="0">
              <a:lnSpc>
                <a:spcPct val="100000"/>
              </a:lnSpc>
              <a:spcBef>
                <a:spcPts val="600"/>
              </a:spcBef>
              <a:buNone/>
              <a:defRPr sz="2000">
                <a:solidFill>
                  <a:schemeClr val="bg1"/>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3" name="Text Placeholder 4">
            <a:extLst>
              <a:ext uri="{FF2B5EF4-FFF2-40B4-BE49-F238E27FC236}">
                <a16:creationId xmlns:a16="http://schemas.microsoft.com/office/drawing/2014/main" id="{F077136E-8A28-2127-5F85-C9D7DE1C97F3}"/>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AB5CC490-D9B2-CCEF-2AD4-B41E20F25836}"/>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14" name="Text Placeholder 7">
            <a:extLst>
              <a:ext uri="{FF2B5EF4-FFF2-40B4-BE49-F238E27FC236}">
                <a16:creationId xmlns:a16="http://schemas.microsoft.com/office/drawing/2014/main" id="{6487348C-3742-2AC1-7612-35BDECFDE6B2}"/>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7" name="Text Placeholder 6">
            <a:extLst>
              <a:ext uri="{FF2B5EF4-FFF2-40B4-BE49-F238E27FC236}">
                <a16:creationId xmlns:a16="http://schemas.microsoft.com/office/drawing/2014/main" id="{D69CF425-F853-9C50-8879-F4ADF7C61DCF}"/>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269233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tatistics Four">
    <p:spTree>
      <p:nvGrpSpPr>
        <p:cNvPr id="1" name=""/>
        <p:cNvGrpSpPr/>
        <p:nvPr/>
      </p:nvGrpSpPr>
      <p:grpSpPr>
        <a:xfrm>
          <a:off x="0" y="0"/>
          <a:ext cx="0" cy="0"/>
          <a:chOff x="0" y="0"/>
          <a:chExt cx="0" cy="0"/>
        </a:xfrm>
      </p:grpSpPr>
      <p:sp>
        <p:nvSpPr>
          <p:cNvPr id="33" name="Text Placeholder 3">
            <a:extLst>
              <a:ext uri="{FF2B5EF4-FFF2-40B4-BE49-F238E27FC236}">
                <a16:creationId xmlns:a16="http://schemas.microsoft.com/office/drawing/2014/main" id="{CAAFFB52-412F-46B1-AAFC-666A599CAEA8}"/>
              </a:ext>
            </a:extLst>
          </p:cNvPr>
          <p:cNvSpPr>
            <a:spLocks noGrp="1"/>
          </p:cNvSpPr>
          <p:nvPr>
            <p:ph type="body" sz="quarter" idx="22" hasCustomPrompt="1"/>
          </p:nvPr>
        </p:nvSpPr>
        <p:spPr>
          <a:xfrm>
            <a:off x="5033205" y="1375138"/>
            <a:ext cx="6625394" cy="1408176"/>
          </a:xfrm>
          <a:solidFill>
            <a:srgbClr val="061937"/>
          </a:solidFill>
          <a:ln w="6350">
            <a:noFill/>
          </a:ln>
        </p:spPr>
        <p:txBody>
          <a:bodyPr lIns="182880" tIns="91440" rIns="4480560" bIns="91440" anchor="ctr" anchorCtr="0"/>
          <a:lstStyle>
            <a:lvl1pPr marL="0" indent="0" algn="r">
              <a:buNone/>
              <a:defRPr sz="8800" b="1">
                <a:solidFill>
                  <a:schemeClr val="accent2"/>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34" name="Text Placeholder 3">
            <a:extLst>
              <a:ext uri="{FF2B5EF4-FFF2-40B4-BE49-F238E27FC236}">
                <a16:creationId xmlns:a16="http://schemas.microsoft.com/office/drawing/2014/main" id="{EEDADF43-3F5B-4993-AFEF-B1B724E1702D}"/>
              </a:ext>
            </a:extLst>
          </p:cNvPr>
          <p:cNvSpPr>
            <a:spLocks noGrp="1"/>
          </p:cNvSpPr>
          <p:nvPr>
            <p:ph type="body" sz="quarter" idx="23" hasCustomPrompt="1"/>
          </p:nvPr>
        </p:nvSpPr>
        <p:spPr>
          <a:xfrm>
            <a:off x="5033205" y="2865769"/>
            <a:ext cx="6625394" cy="1408176"/>
          </a:xfrm>
          <a:solidFill>
            <a:schemeClr val="tx2"/>
          </a:solidFill>
          <a:ln w="6350">
            <a:noFill/>
          </a:ln>
        </p:spPr>
        <p:txBody>
          <a:bodyPr lIns="182880" tIns="91440" rIns="4480560" bIns="91440" anchor="ctr" anchorCtr="0"/>
          <a:lstStyle>
            <a:lvl1pPr marL="0" indent="0" algn="r">
              <a:buNone/>
              <a:defRPr sz="8800" b="1">
                <a:solidFill>
                  <a:schemeClr val="accent2"/>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35" name="Text Placeholder 3">
            <a:extLst>
              <a:ext uri="{FF2B5EF4-FFF2-40B4-BE49-F238E27FC236}">
                <a16:creationId xmlns:a16="http://schemas.microsoft.com/office/drawing/2014/main" id="{74EDA5C6-A749-43D4-BEE5-B90B3E6D69D3}"/>
              </a:ext>
            </a:extLst>
          </p:cNvPr>
          <p:cNvSpPr>
            <a:spLocks noGrp="1"/>
          </p:cNvSpPr>
          <p:nvPr>
            <p:ph type="body" sz="quarter" idx="24" hasCustomPrompt="1"/>
          </p:nvPr>
        </p:nvSpPr>
        <p:spPr>
          <a:xfrm>
            <a:off x="5033205" y="4356400"/>
            <a:ext cx="6625394" cy="1408176"/>
          </a:xfrm>
          <a:solidFill>
            <a:srgbClr val="061937"/>
          </a:solidFill>
          <a:ln w="6350">
            <a:noFill/>
          </a:ln>
        </p:spPr>
        <p:txBody>
          <a:bodyPr lIns="182880" tIns="91440" rIns="4480560" bIns="91440" anchor="ctr" anchorCtr="0"/>
          <a:lstStyle>
            <a:lvl1pPr marL="0" indent="0" algn="r">
              <a:buNone/>
              <a:defRPr sz="8800" b="1" baseline="0">
                <a:solidFill>
                  <a:schemeClr val="accent2"/>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30" name="Text Placeholder 29">
            <a:extLst>
              <a:ext uri="{FF2B5EF4-FFF2-40B4-BE49-F238E27FC236}">
                <a16:creationId xmlns:a16="http://schemas.microsoft.com/office/drawing/2014/main" id="{58102683-399A-474D-A5E4-03316E2F8E3F}"/>
              </a:ext>
            </a:extLst>
          </p:cNvPr>
          <p:cNvSpPr>
            <a:spLocks noGrp="1"/>
          </p:cNvSpPr>
          <p:nvPr>
            <p:ph type="body" sz="quarter" idx="21" hasCustomPrompt="1"/>
          </p:nvPr>
        </p:nvSpPr>
        <p:spPr>
          <a:xfrm>
            <a:off x="7393871" y="1662829"/>
            <a:ext cx="3859721" cy="840895"/>
          </a:xfrm>
        </p:spPr>
        <p:txBody>
          <a:bodyPr anchor="b"/>
          <a:lstStyle>
            <a:lvl1pPr marL="0" indent="0">
              <a:lnSpc>
                <a:spcPct val="100000"/>
              </a:lnSpc>
              <a:spcBef>
                <a:spcPts val="600"/>
              </a:spcBef>
              <a:buNone/>
              <a:defRPr>
                <a:solidFill>
                  <a:schemeClr val="bg1"/>
                </a:solidFill>
              </a:defRPr>
            </a:lvl1pPr>
          </a:lstStyle>
          <a:p>
            <a:pPr lvl="0"/>
            <a:r>
              <a:rPr lang="en-US" dirty="0"/>
              <a:t>text about statistic. Add percentage sign as needed.</a:t>
            </a:r>
          </a:p>
        </p:txBody>
      </p:sp>
      <p:sp>
        <p:nvSpPr>
          <p:cNvPr id="27" name="Text Placeholder 12">
            <a:extLst>
              <a:ext uri="{FF2B5EF4-FFF2-40B4-BE49-F238E27FC236}">
                <a16:creationId xmlns:a16="http://schemas.microsoft.com/office/drawing/2014/main" id="{87CCB4FB-EA2D-4CD3-ABAA-545719E41D58}"/>
              </a:ext>
            </a:extLst>
          </p:cNvPr>
          <p:cNvSpPr>
            <a:spLocks noGrp="1"/>
          </p:cNvSpPr>
          <p:nvPr>
            <p:ph type="body" sz="quarter" idx="19" hasCustomPrompt="1"/>
          </p:nvPr>
        </p:nvSpPr>
        <p:spPr>
          <a:xfrm>
            <a:off x="7393871" y="3149409"/>
            <a:ext cx="3859721" cy="840895"/>
          </a:xfrm>
        </p:spPr>
        <p:txBody>
          <a:bodyPr anchor="b"/>
          <a:lstStyle>
            <a:lvl1pPr marL="0" indent="0">
              <a:lnSpc>
                <a:spcPct val="100000"/>
              </a:lnSpc>
              <a:spcBef>
                <a:spcPts val="600"/>
              </a:spcBef>
              <a:buNone/>
              <a:defRPr sz="2000" baseline="0">
                <a:solidFill>
                  <a:schemeClr val="bg1"/>
                </a:solidFill>
              </a:defRPr>
            </a:lvl1pPr>
          </a:lstStyle>
          <a:p>
            <a:pPr lvl="0"/>
            <a:r>
              <a:rPr lang="en-US" dirty="0"/>
              <a:t>text about statistic. Add percentage sign as needed.</a:t>
            </a:r>
          </a:p>
        </p:txBody>
      </p:sp>
      <p:sp>
        <p:nvSpPr>
          <p:cNvPr id="24" name="Text Placeholder 12">
            <a:extLst>
              <a:ext uri="{FF2B5EF4-FFF2-40B4-BE49-F238E27FC236}">
                <a16:creationId xmlns:a16="http://schemas.microsoft.com/office/drawing/2014/main" id="{C11FE327-B8AB-49FE-91A7-75A18E09D86A}"/>
              </a:ext>
            </a:extLst>
          </p:cNvPr>
          <p:cNvSpPr>
            <a:spLocks noGrp="1"/>
          </p:cNvSpPr>
          <p:nvPr>
            <p:ph type="body" sz="quarter" idx="18" hasCustomPrompt="1"/>
          </p:nvPr>
        </p:nvSpPr>
        <p:spPr>
          <a:xfrm>
            <a:off x="7393871" y="4641967"/>
            <a:ext cx="3859721" cy="840895"/>
          </a:xfrm>
        </p:spPr>
        <p:txBody>
          <a:bodyPr anchor="b"/>
          <a:lstStyle>
            <a:lvl1pPr marL="0" indent="0">
              <a:lnSpc>
                <a:spcPct val="100000"/>
              </a:lnSpc>
              <a:spcBef>
                <a:spcPts val="600"/>
              </a:spcBef>
              <a:buNone/>
              <a:defRPr sz="2000" baseline="0">
                <a:solidFill>
                  <a:schemeClr val="bg1"/>
                </a:solidFill>
              </a:defRPr>
            </a:lvl1pPr>
          </a:lstStyle>
          <a:p>
            <a:pPr lvl="0"/>
            <a:r>
              <a:rPr lang="en-US" dirty="0"/>
              <a:t>text about statistic. Add  percentage sign as needed.</a:t>
            </a:r>
          </a:p>
        </p:txBody>
      </p:sp>
      <p:sp>
        <p:nvSpPr>
          <p:cNvPr id="10" name="Text Placeholder 3">
            <a:extLst>
              <a:ext uri="{FF2B5EF4-FFF2-40B4-BE49-F238E27FC236}">
                <a16:creationId xmlns:a16="http://schemas.microsoft.com/office/drawing/2014/main" id="{35F042F6-20D9-44AD-A24D-B481DB4F090B}"/>
              </a:ext>
            </a:extLst>
          </p:cNvPr>
          <p:cNvSpPr>
            <a:spLocks noGrp="1"/>
          </p:cNvSpPr>
          <p:nvPr>
            <p:ph type="body" sz="quarter" idx="14" hasCustomPrompt="1"/>
          </p:nvPr>
        </p:nvSpPr>
        <p:spPr>
          <a:xfrm>
            <a:off x="533400" y="1375138"/>
            <a:ext cx="4407408" cy="4407408"/>
          </a:xfrm>
          <a:noFill/>
          <a:ln w="12700">
            <a:solidFill>
              <a:schemeClr val="tx1"/>
            </a:solidFill>
          </a:ln>
        </p:spPr>
        <p:txBody>
          <a:bodyPr lIns="365760" tIns="91440" rIns="365760" bIns="365760" anchor="t" anchorCtr="0"/>
          <a:lstStyle>
            <a:lvl1pPr marL="0" indent="0" algn="l">
              <a:buNone/>
              <a:defRPr sz="19800" b="1">
                <a:solidFill>
                  <a:srgbClr val="061937"/>
                </a:solidFill>
                <a:latin typeface="Times New Roman" panose="02020603050405020304" pitchFamily="18" charset="0"/>
                <a:cs typeface="Times New Roman" panose="02020603050405020304" pitchFamily="18" charset="0"/>
              </a:defRPr>
            </a:lvl1pPr>
          </a:lstStyle>
          <a:p>
            <a:pPr lvl="0"/>
            <a:r>
              <a:rPr lang="en-US" dirty="0"/>
              <a:t>00</a:t>
            </a:r>
          </a:p>
        </p:txBody>
      </p:sp>
      <p:sp>
        <p:nvSpPr>
          <p:cNvPr id="11" name="Text Placeholder 12">
            <a:extLst>
              <a:ext uri="{FF2B5EF4-FFF2-40B4-BE49-F238E27FC236}">
                <a16:creationId xmlns:a16="http://schemas.microsoft.com/office/drawing/2014/main" id="{B997DBC5-8B4D-4EF1-803E-6B94641B2BF7}"/>
              </a:ext>
            </a:extLst>
          </p:cNvPr>
          <p:cNvSpPr>
            <a:spLocks noGrp="1"/>
          </p:cNvSpPr>
          <p:nvPr>
            <p:ph type="body" sz="quarter" idx="16" hasCustomPrompt="1"/>
          </p:nvPr>
        </p:nvSpPr>
        <p:spPr>
          <a:xfrm>
            <a:off x="896695" y="4008467"/>
            <a:ext cx="3773215" cy="1756109"/>
          </a:xfrm>
        </p:spPr>
        <p:txBody>
          <a:bodyPr/>
          <a:lstStyle>
            <a:lvl1pPr marL="0" indent="0">
              <a:lnSpc>
                <a:spcPct val="100000"/>
              </a:lnSpc>
              <a:spcBef>
                <a:spcPts val="600"/>
              </a:spcBef>
              <a:buNone/>
              <a:defRPr sz="2400" baseline="0">
                <a:solidFill>
                  <a:srgbClr val="061937"/>
                </a:solidFill>
              </a:defRPr>
            </a:lvl1pPr>
          </a:lstStyle>
          <a:p>
            <a:pPr lvl="0"/>
            <a:r>
              <a:rPr lang="en-US" dirty="0"/>
              <a:t>text about statistic. Add percentage sign above as needed.</a:t>
            </a:r>
          </a:p>
        </p:txBody>
      </p:sp>
      <p:sp>
        <p:nvSpPr>
          <p:cNvPr id="18" name="Text Placeholder 7">
            <a:extLst>
              <a:ext uri="{FF2B5EF4-FFF2-40B4-BE49-F238E27FC236}">
                <a16:creationId xmlns:a16="http://schemas.microsoft.com/office/drawing/2014/main" id="{EBA2F6D7-4C92-6070-C24C-326D635C1832}"/>
              </a:ext>
            </a:extLst>
          </p:cNvPr>
          <p:cNvSpPr>
            <a:spLocks noGrp="1"/>
          </p:cNvSpPr>
          <p:nvPr>
            <p:ph type="body" sz="quarter" idx="26"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3F6ABE49-DB69-E97E-0D80-39AED751DA2D}"/>
              </a:ext>
            </a:extLst>
          </p:cNvPr>
          <p:cNvSpPr>
            <a:spLocks noGrp="1"/>
          </p:cNvSpPr>
          <p:nvPr>
            <p:ph type="body" sz="quarter" idx="36"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4EFC5245-BB11-3562-5017-8B070095E621}"/>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D40EE409-9A7B-F3C6-DF06-42FE85037AB8}"/>
              </a:ext>
            </a:extLst>
          </p:cNvPr>
          <p:cNvSpPr>
            <a:spLocks noGrp="1"/>
          </p:cNvSpPr>
          <p:nvPr>
            <p:ph type="body" sz="quarter" idx="37"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6332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tatistics Four w/Dark Image">
    <p:bg>
      <p:bgPr>
        <a:solidFill>
          <a:schemeClr val="bg1"/>
        </a:solidFill>
        <a:effectLst/>
      </p:bgPr>
    </p:bg>
    <p:spTree>
      <p:nvGrpSpPr>
        <p:cNvPr id="1" name=""/>
        <p:cNvGrpSpPr/>
        <p:nvPr/>
      </p:nvGrpSpPr>
      <p:grpSpPr>
        <a:xfrm>
          <a:off x="0" y="0"/>
          <a:ext cx="0" cy="0"/>
          <a:chOff x="0" y="0"/>
          <a:chExt cx="0" cy="0"/>
        </a:xfrm>
      </p:grpSpPr>
      <p:sp>
        <p:nvSpPr>
          <p:cNvPr id="12" name="Picture Placeholder 3">
            <a:extLst>
              <a:ext uri="{FF2B5EF4-FFF2-40B4-BE49-F238E27FC236}">
                <a16:creationId xmlns:a16="http://schemas.microsoft.com/office/drawing/2014/main" id="{6001189D-D26D-396C-4155-C6FEAC089FC4}"/>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21" name="Text Placeholder 16">
            <a:extLst>
              <a:ext uri="{FF2B5EF4-FFF2-40B4-BE49-F238E27FC236}">
                <a16:creationId xmlns:a16="http://schemas.microsoft.com/office/drawing/2014/main" id="{A39ACB4D-702D-CF69-2BBB-9C271E724BC5}"/>
              </a:ext>
            </a:extLst>
          </p:cNvPr>
          <p:cNvSpPr>
            <a:spLocks noGrp="1"/>
          </p:cNvSpPr>
          <p:nvPr>
            <p:ph type="body" sz="quarter" idx="21"/>
          </p:nvPr>
        </p:nvSpPr>
        <p:spPr>
          <a:xfrm>
            <a:off x="533400" y="1622179"/>
            <a:ext cx="2057400" cy="2057400"/>
          </a:xfrm>
          <a:solidFill>
            <a:schemeClr val="bg1"/>
          </a:solidFill>
        </p:spPr>
        <p:txBody>
          <a:bodyPr lIns="137160" tIns="137160" rIns="137160" bIns="137160"/>
          <a:lstStyle>
            <a:lvl1pPr marL="0" indent="0">
              <a:lnSpc>
                <a:spcPct val="100000"/>
              </a:lnSpc>
              <a:spcBef>
                <a:spcPts val="600"/>
              </a:spcBef>
              <a:buNone/>
              <a:defRPr sz="2000">
                <a:solidFill>
                  <a:schemeClr val="tx2"/>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2" name="Text Placeholder 16">
            <a:extLst>
              <a:ext uri="{FF2B5EF4-FFF2-40B4-BE49-F238E27FC236}">
                <a16:creationId xmlns:a16="http://schemas.microsoft.com/office/drawing/2014/main" id="{BCF1A6D9-3107-6456-E06A-4E584FC695D2}"/>
              </a:ext>
            </a:extLst>
          </p:cNvPr>
          <p:cNvSpPr>
            <a:spLocks noGrp="1"/>
          </p:cNvSpPr>
          <p:nvPr>
            <p:ph type="body" sz="quarter" idx="23"/>
          </p:nvPr>
        </p:nvSpPr>
        <p:spPr>
          <a:xfrm>
            <a:off x="533400" y="3811577"/>
            <a:ext cx="2057400" cy="2057400"/>
          </a:xfrm>
          <a:solidFill>
            <a:schemeClr val="bg1"/>
          </a:solidFill>
        </p:spPr>
        <p:txBody>
          <a:bodyPr lIns="137160" tIns="137160" rIns="137160" bIns="137160"/>
          <a:lstStyle>
            <a:lvl1pPr marL="0" indent="0">
              <a:lnSpc>
                <a:spcPct val="100000"/>
              </a:lnSpc>
              <a:spcBef>
                <a:spcPts val="600"/>
              </a:spcBef>
              <a:buNone/>
              <a:defRPr sz="2000">
                <a:solidFill>
                  <a:schemeClr val="tx2"/>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8" name="Text Placeholder 16">
            <a:extLst>
              <a:ext uri="{FF2B5EF4-FFF2-40B4-BE49-F238E27FC236}">
                <a16:creationId xmlns:a16="http://schemas.microsoft.com/office/drawing/2014/main" id="{9CAE2530-3867-C5F2-ECB5-E73558476E89}"/>
              </a:ext>
            </a:extLst>
          </p:cNvPr>
          <p:cNvSpPr>
            <a:spLocks noGrp="1"/>
          </p:cNvSpPr>
          <p:nvPr>
            <p:ph type="body" sz="quarter" idx="28"/>
          </p:nvPr>
        </p:nvSpPr>
        <p:spPr>
          <a:xfrm>
            <a:off x="2737285" y="1622179"/>
            <a:ext cx="2057400" cy="2057400"/>
          </a:xfrm>
          <a:solidFill>
            <a:schemeClr val="bg1"/>
          </a:solidFill>
        </p:spPr>
        <p:txBody>
          <a:bodyPr lIns="137160" tIns="137160" rIns="137160" bIns="137160"/>
          <a:lstStyle>
            <a:lvl1pPr marL="0" indent="0">
              <a:lnSpc>
                <a:spcPct val="100000"/>
              </a:lnSpc>
              <a:spcBef>
                <a:spcPts val="600"/>
              </a:spcBef>
              <a:buNone/>
              <a:defRPr sz="2000">
                <a:solidFill>
                  <a:schemeClr val="tx2"/>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9" name="Text Placeholder 16">
            <a:extLst>
              <a:ext uri="{FF2B5EF4-FFF2-40B4-BE49-F238E27FC236}">
                <a16:creationId xmlns:a16="http://schemas.microsoft.com/office/drawing/2014/main" id="{87F09FF3-941E-8378-9AEE-8ED4993EF0D7}"/>
              </a:ext>
            </a:extLst>
          </p:cNvPr>
          <p:cNvSpPr>
            <a:spLocks noGrp="1"/>
          </p:cNvSpPr>
          <p:nvPr>
            <p:ph type="body" sz="quarter" idx="29"/>
          </p:nvPr>
        </p:nvSpPr>
        <p:spPr>
          <a:xfrm>
            <a:off x="2737285" y="3811577"/>
            <a:ext cx="2057400" cy="2057400"/>
          </a:xfrm>
          <a:solidFill>
            <a:schemeClr val="bg1"/>
          </a:solidFill>
        </p:spPr>
        <p:txBody>
          <a:bodyPr lIns="137160" tIns="137160" rIns="137160" bIns="137160"/>
          <a:lstStyle>
            <a:lvl1pPr marL="0" indent="0">
              <a:lnSpc>
                <a:spcPct val="100000"/>
              </a:lnSpc>
              <a:spcBef>
                <a:spcPts val="600"/>
              </a:spcBef>
              <a:buNone/>
              <a:defRPr sz="2000">
                <a:solidFill>
                  <a:schemeClr val="tx2"/>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4" name="Text Placeholder 4">
            <a:extLst>
              <a:ext uri="{FF2B5EF4-FFF2-40B4-BE49-F238E27FC236}">
                <a16:creationId xmlns:a16="http://schemas.microsoft.com/office/drawing/2014/main" id="{ED2EB202-873B-1D94-7C41-4CC6A054E41D}"/>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Title Placeholder 1">
            <a:extLst>
              <a:ext uri="{FF2B5EF4-FFF2-40B4-BE49-F238E27FC236}">
                <a16:creationId xmlns:a16="http://schemas.microsoft.com/office/drawing/2014/main" id="{F34CB55A-9646-1A41-9653-51CBA41EF8B0}"/>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13" name="Text Placeholder 7">
            <a:extLst>
              <a:ext uri="{FF2B5EF4-FFF2-40B4-BE49-F238E27FC236}">
                <a16:creationId xmlns:a16="http://schemas.microsoft.com/office/drawing/2014/main" id="{E9D34246-4C32-BB2F-222F-B10547C28291}"/>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6" name="Text Placeholder 6">
            <a:extLst>
              <a:ext uri="{FF2B5EF4-FFF2-40B4-BE49-F238E27FC236}">
                <a16:creationId xmlns:a16="http://schemas.microsoft.com/office/drawing/2014/main" id="{54739D02-63EE-C206-621D-6084CC643311}"/>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779381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tatistics Four w/Light Imag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56F67D6F-12AC-3E2E-2147-B0898A421729}"/>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bg1"/>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17" name="Text Placeholder 16">
            <a:extLst>
              <a:ext uri="{FF2B5EF4-FFF2-40B4-BE49-F238E27FC236}">
                <a16:creationId xmlns:a16="http://schemas.microsoft.com/office/drawing/2014/main" id="{254DC7A5-0292-4012-8769-09088C602CD5}"/>
              </a:ext>
            </a:extLst>
          </p:cNvPr>
          <p:cNvSpPr>
            <a:spLocks noGrp="1"/>
          </p:cNvSpPr>
          <p:nvPr>
            <p:ph type="body" sz="quarter" idx="20"/>
          </p:nvPr>
        </p:nvSpPr>
        <p:spPr>
          <a:xfrm>
            <a:off x="533400" y="1622179"/>
            <a:ext cx="2057400" cy="2057400"/>
          </a:xfrm>
          <a:solidFill>
            <a:srgbClr val="00CFEC"/>
          </a:solidFill>
        </p:spPr>
        <p:txBody>
          <a:bodyPr lIns="137160" tIns="137160" rIns="137160" bIns="137160"/>
          <a:lstStyle>
            <a:lvl1pPr marL="0" indent="0">
              <a:lnSpc>
                <a:spcPct val="100000"/>
              </a:lnSpc>
              <a:spcBef>
                <a:spcPts val="600"/>
              </a:spcBef>
              <a:buNone/>
              <a:defRPr sz="2000">
                <a:solidFill>
                  <a:srgbClr val="061937"/>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18" name="Text Placeholder 16">
            <a:extLst>
              <a:ext uri="{FF2B5EF4-FFF2-40B4-BE49-F238E27FC236}">
                <a16:creationId xmlns:a16="http://schemas.microsoft.com/office/drawing/2014/main" id="{6947FF6E-FC84-4B19-9AC2-B74AAC61AC8C}"/>
              </a:ext>
            </a:extLst>
          </p:cNvPr>
          <p:cNvSpPr>
            <a:spLocks noGrp="1"/>
          </p:cNvSpPr>
          <p:nvPr>
            <p:ph type="body" sz="quarter" idx="21"/>
          </p:nvPr>
        </p:nvSpPr>
        <p:spPr>
          <a:xfrm>
            <a:off x="2737285" y="1622179"/>
            <a:ext cx="2057400" cy="2057400"/>
          </a:xfrm>
          <a:solidFill>
            <a:srgbClr val="061937"/>
          </a:solidFill>
        </p:spPr>
        <p:txBody>
          <a:bodyPr lIns="137160" tIns="137160" rIns="137160" bIns="137160"/>
          <a:lstStyle>
            <a:lvl1pPr marL="0" indent="0">
              <a:lnSpc>
                <a:spcPct val="100000"/>
              </a:lnSpc>
              <a:spcBef>
                <a:spcPts val="600"/>
              </a:spcBef>
              <a:buNone/>
              <a:defRPr sz="2000">
                <a:solidFill>
                  <a:schemeClr val="bg1"/>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19" name="Text Placeholder 16">
            <a:extLst>
              <a:ext uri="{FF2B5EF4-FFF2-40B4-BE49-F238E27FC236}">
                <a16:creationId xmlns:a16="http://schemas.microsoft.com/office/drawing/2014/main" id="{620AE012-491A-40C8-A0AA-B1BEC1152FDF}"/>
              </a:ext>
            </a:extLst>
          </p:cNvPr>
          <p:cNvSpPr>
            <a:spLocks noGrp="1"/>
          </p:cNvSpPr>
          <p:nvPr>
            <p:ph type="body" sz="quarter" idx="22"/>
          </p:nvPr>
        </p:nvSpPr>
        <p:spPr>
          <a:xfrm>
            <a:off x="533400" y="3811577"/>
            <a:ext cx="2057400" cy="2057400"/>
          </a:xfrm>
          <a:solidFill>
            <a:srgbClr val="061937"/>
          </a:solidFill>
        </p:spPr>
        <p:txBody>
          <a:bodyPr lIns="137160" tIns="137160" rIns="137160" bIns="137160"/>
          <a:lstStyle>
            <a:lvl1pPr marL="0" indent="0">
              <a:lnSpc>
                <a:spcPct val="100000"/>
              </a:lnSpc>
              <a:spcBef>
                <a:spcPts val="600"/>
              </a:spcBef>
              <a:buNone/>
              <a:defRPr sz="2000">
                <a:solidFill>
                  <a:schemeClr val="bg1"/>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0" name="Text Placeholder 16">
            <a:extLst>
              <a:ext uri="{FF2B5EF4-FFF2-40B4-BE49-F238E27FC236}">
                <a16:creationId xmlns:a16="http://schemas.microsoft.com/office/drawing/2014/main" id="{9B4AD171-FDB1-4832-A408-7E1BFAC08EE9}"/>
              </a:ext>
            </a:extLst>
          </p:cNvPr>
          <p:cNvSpPr>
            <a:spLocks noGrp="1"/>
          </p:cNvSpPr>
          <p:nvPr>
            <p:ph type="body" sz="quarter" idx="23"/>
          </p:nvPr>
        </p:nvSpPr>
        <p:spPr>
          <a:xfrm>
            <a:off x="2737285" y="3811577"/>
            <a:ext cx="2057400" cy="2057400"/>
          </a:xfrm>
          <a:solidFill>
            <a:srgbClr val="00CFEC"/>
          </a:solidFill>
        </p:spPr>
        <p:txBody>
          <a:bodyPr lIns="137160" tIns="137160" rIns="137160" bIns="137160"/>
          <a:lstStyle>
            <a:lvl1pPr marL="0" indent="0">
              <a:lnSpc>
                <a:spcPct val="100000"/>
              </a:lnSpc>
              <a:spcBef>
                <a:spcPts val="600"/>
              </a:spcBef>
              <a:buNone/>
              <a:defRPr sz="2000">
                <a:solidFill>
                  <a:srgbClr val="061937"/>
                </a:solidFill>
              </a:defRPr>
            </a:lvl1pPr>
            <a:lvl2pPr marL="457200" indent="0">
              <a:buNone/>
              <a:defRPr sz="2000"/>
            </a:lvl2pPr>
            <a:lvl3pPr marL="914400" indent="0">
              <a:buNone/>
              <a:defRPr sz="2000"/>
            </a:lvl3pPr>
            <a:lvl4pPr marL="1371600" indent="0">
              <a:buNone/>
              <a:defRPr sz="2000"/>
            </a:lvl4pPr>
            <a:lvl5pPr marL="1828800" indent="0">
              <a:buFont typeface="Arial" panose="020B0604020202020204" pitchFamily="34" charset="0"/>
              <a:buNone/>
              <a:defRPr sz="2000"/>
            </a:lvl5pPr>
          </a:lstStyle>
          <a:p>
            <a:pPr lvl="0"/>
            <a:r>
              <a:rPr lang="en-US"/>
              <a:t>Click to edit Master text styles</a:t>
            </a:r>
          </a:p>
        </p:txBody>
      </p:sp>
      <p:sp>
        <p:nvSpPr>
          <p:cNvPr id="27" name="Title Placeholder 1">
            <a:extLst>
              <a:ext uri="{FF2B5EF4-FFF2-40B4-BE49-F238E27FC236}">
                <a16:creationId xmlns:a16="http://schemas.microsoft.com/office/drawing/2014/main" id="{E7C30084-780A-F6C3-F9F8-C61409B8F8A2}"/>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2" name="Text Placeholder 4">
            <a:extLst>
              <a:ext uri="{FF2B5EF4-FFF2-40B4-BE49-F238E27FC236}">
                <a16:creationId xmlns:a16="http://schemas.microsoft.com/office/drawing/2014/main" id="{F44539DF-3124-48E1-00F4-84EAF758E19E}"/>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13" name="Text Placeholder 7">
            <a:extLst>
              <a:ext uri="{FF2B5EF4-FFF2-40B4-BE49-F238E27FC236}">
                <a16:creationId xmlns:a16="http://schemas.microsoft.com/office/drawing/2014/main" id="{F6AF4DD1-BF48-FF07-C378-DD5AE6B23B3B}"/>
              </a:ext>
            </a:extLst>
          </p:cNvPr>
          <p:cNvSpPr>
            <a:spLocks noGrp="1"/>
          </p:cNvSpPr>
          <p:nvPr>
            <p:ph type="body" sz="quarter" idx="30"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6" name="Text Placeholder 6">
            <a:extLst>
              <a:ext uri="{FF2B5EF4-FFF2-40B4-BE49-F238E27FC236}">
                <a16:creationId xmlns:a16="http://schemas.microsoft.com/office/drawing/2014/main" id="{98DB935E-DC55-2694-8713-B1D68120E1BD}"/>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41389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3 Content w/ Image Right">
    <p:spTree>
      <p:nvGrpSpPr>
        <p:cNvPr id="1" name=""/>
        <p:cNvGrpSpPr/>
        <p:nvPr/>
      </p:nvGrpSpPr>
      <p:grpSpPr>
        <a:xfrm>
          <a:off x="0" y="0"/>
          <a:ext cx="0" cy="0"/>
          <a:chOff x="0" y="0"/>
          <a:chExt cx="0" cy="0"/>
        </a:xfrm>
      </p:grpSpPr>
      <p:sp>
        <p:nvSpPr>
          <p:cNvPr id="27" name="Text Placeholder 7">
            <a:extLst>
              <a:ext uri="{FF2B5EF4-FFF2-40B4-BE49-F238E27FC236}">
                <a16:creationId xmlns:a16="http://schemas.microsoft.com/office/drawing/2014/main" id="{E498DB25-1602-D02F-7925-9DDE9AC9F118}"/>
              </a:ext>
            </a:extLst>
          </p:cNvPr>
          <p:cNvSpPr>
            <a:spLocks noGrp="1"/>
          </p:cNvSpPr>
          <p:nvPr>
            <p:ph type="body" sz="quarter" idx="23" hasCustomPrompt="1"/>
          </p:nvPr>
        </p:nvSpPr>
        <p:spPr>
          <a:xfrm>
            <a:off x="533401"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5" name="Content Placeholder 14">
            <a:extLst>
              <a:ext uri="{FF2B5EF4-FFF2-40B4-BE49-F238E27FC236}">
                <a16:creationId xmlns:a16="http://schemas.microsoft.com/office/drawing/2014/main" id="{7E03DC64-3DD9-0422-BE8A-1C9745FC0D41}"/>
              </a:ext>
            </a:extLst>
          </p:cNvPr>
          <p:cNvSpPr>
            <a:spLocks noGrp="1"/>
          </p:cNvSpPr>
          <p:nvPr>
            <p:ph sz="quarter" idx="20"/>
          </p:nvPr>
        </p:nvSpPr>
        <p:spPr>
          <a:xfrm>
            <a:off x="533400" y="1234107"/>
            <a:ext cx="7170687"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Placeholder 1">
            <a:extLst>
              <a:ext uri="{FF2B5EF4-FFF2-40B4-BE49-F238E27FC236}">
                <a16:creationId xmlns:a16="http://schemas.microsoft.com/office/drawing/2014/main" id="{B3B8F372-9024-E80A-E32D-F837B824A2B9}"/>
              </a:ext>
            </a:extLst>
          </p:cNvPr>
          <p:cNvSpPr>
            <a:spLocks noGrp="1"/>
          </p:cNvSpPr>
          <p:nvPr>
            <p:ph type="title"/>
          </p:nvPr>
        </p:nvSpPr>
        <p:spPr>
          <a:xfrm>
            <a:off x="533400"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Text Placeholder 4">
            <a:extLst>
              <a:ext uri="{FF2B5EF4-FFF2-40B4-BE49-F238E27FC236}">
                <a16:creationId xmlns:a16="http://schemas.microsoft.com/office/drawing/2014/main" id="{B5711620-740F-D616-76F7-F25AF1B298EF}"/>
              </a:ext>
            </a:extLst>
          </p:cNvPr>
          <p:cNvSpPr>
            <a:spLocks noGrp="1"/>
          </p:cNvSpPr>
          <p:nvPr>
            <p:ph type="body" sz="quarter" idx="2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Picture Placeholder 7">
            <a:extLst>
              <a:ext uri="{FF2B5EF4-FFF2-40B4-BE49-F238E27FC236}">
                <a16:creationId xmlns:a16="http://schemas.microsoft.com/office/drawing/2014/main" id="{43103C37-45D3-835E-A0AF-5BFC7E905D6A}"/>
              </a:ext>
            </a:extLst>
          </p:cNvPr>
          <p:cNvSpPr>
            <a:spLocks noGrp="1"/>
          </p:cNvSpPr>
          <p:nvPr>
            <p:ph type="pic" sz="quarter" idx="14"/>
          </p:nvPr>
        </p:nvSpPr>
        <p:spPr>
          <a:xfrm>
            <a:off x="7928264" y="0"/>
            <a:ext cx="4263736" cy="6627017"/>
          </a:xfrm>
        </p:spPr>
        <p:txBody>
          <a:bodyPr/>
          <a:lstStyle/>
          <a:p>
            <a:r>
              <a:rPr lang="en-US"/>
              <a:t>Click icon to add picture</a:t>
            </a:r>
            <a:endParaRPr lang="en-US" dirty="0"/>
          </a:p>
        </p:txBody>
      </p:sp>
      <p:sp>
        <p:nvSpPr>
          <p:cNvPr id="6" name="Text Placeholder 6">
            <a:extLst>
              <a:ext uri="{FF2B5EF4-FFF2-40B4-BE49-F238E27FC236}">
                <a16:creationId xmlns:a16="http://schemas.microsoft.com/office/drawing/2014/main" id="{10985BA7-936F-D9F9-DFEF-6E5E78889CC9}"/>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66976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3 Content w/ Image and Sub Right">
    <p:spTree>
      <p:nvGrpSpPr>
        <p:cNvPr id="1" name=""/>
        <p:cNvGrpSpPr/>
        <p:nvPr/>
      </p:nvGrpSpPr>
      <p:grpSpPr>
        <a:xfrm>
          <a:off x="0" y="0"/>
          <a:ext cx="0" cy="0"/>
          <a:chOff x="0" y="0"/>
          <a:chExt cx="0" cy="0"/>
        </a:xfrm>
      </p:grpSpPr>
      <p:sp>
        <p:nvSpPr>
          <p:cNvPr id="17" name="Text Placeholder 3">
            <a:extLst>
              <a:ext uri="{FF2B5EF4-FFF2-40B4-BE49-F238E27FC236}">
                <a16:creationId xmlns:a16="http://schemas.microsoft.com/office/drawing/2014/main" id="{B4B44005-4A65-800A-434B-BEAA6DDEE199}"/>
              </a:ext>
            </a:extLst>
          </p:cNvPr>
          <p:cNvSpPr>
            <a:spLocks noGrp="1"/>
          </p:cNvSpPr>
          <p:nvPr>
            <p:ph type="body" sz="quarter" idx="16" hasCustomPrompt="1"/>
          </p:nvPr>
        </p:nvSpPr>
        <p:spPr>
          <a:xfrm>
            <a:off x="533094" y="1255572"/>
            <a:ext cx="7170995"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5" name="Content Placeholder 14">
            <a:extLst>
              <a:ext uri="{FF2B5EF4-FFF2-40B4-BE49-F238E27FC236}">
                <a16:creationId xmlns:a16="http://schemas.microsoft.com/office/drawing/2014/main" id="{B26CD7AB-7A25-601E-8343-D726210D021A}"/>
              </a:ext>
            </a:extLst>
          </p:cNvPr>
          <p:cNvSpPr>
            <a:spLocks noGrp="1"/>
          </p:cNvSpPr>
          <p:nvPr>
            <p:ph sz="quarter" idx="21"/>
          </p:nvPr>
        </p:nvSpPr>
        <p:spPr>
          <a:xfrm>
            <a:off x="533400" y="1676400"/>
            <a:ext cx="7162795" cy="422148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ext Placeholder 7">
            <a:extLst>
              <a:ext uri="{FF2B5EF4-FFF2-40B4-BE49-F238E27FC236}">
                <a16:creationId xmlns:a16="http://schemas.microsoft.com/office/drawing/2014/main" id="{E498DB25-1602-D02F-7925-9DDE9AC9F118}"/>
              </a:ext>
            </a:extLst>
          </p:cNvPr>
          <p:cNvSpPr>
            <a:spLocks noGrp="1"/>
          </p:cNvSpPr>
          <p:nvPr>
            <p:ph type="body" sz="quarter" idx="23" hasCustomPrompt="1"/>
          </p:nvPr>
        </p:nvSpPr>
        <p:spPr>
          <a:xfrm>
            <a:off x="533401"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0" name="Title Placeholder 1">
            <a:extLst>
              <a:ext uri="{FF2B5EF4-FFF2-40B4-BE49-F238E27FC236}">
                <a16:creationId xmlns:a16="http://schemas.microsoft.com/office/drawing/2014/main" id="{673ECDE9-BF3C-9E4D-7626-138A958BBF13}"/>
              </a:ext>
            </a:extLst>
          </p:cNvPr>
          <p:cNvSpPr>
            <a:spLocks noGrp="1"/>
          </p:cNvSpPr>
          <p:nvPr>
            <p:ph type="title"/>
          </p:nvPr>
        </p:nvSpPr>
        <p:spPr>
          <a:xfrm>
            <a:off x="533400"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Text Placeholder 4">
            <a:extLst>
              <a:ext uri="{FF2B5EF4-FFF2-40B4-BE49-F238E27FC236}">
                <a16:creationId xmlns:a16="http://schemas.microsoft.com/office/drawing/2014/main" id="{2F5AA9FE-4B03-C598-E385-BAE256B2ED9A}"/>
              </a:ext>
            </a:extLst>
          </p:cNvPr>
          <p:cNvSpPr>
            <a:spLocks noGrp="1"/>
          </p:cNvSpPr>
          <p:nvPr>
            <p:ph type="body" sz="quarter" idx="25"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5" name="Picture Placeholder 7">
            <a:extLst>
              <a:ext uri="{FF2B5EF4-FFF2-40B4-BE49-F238E27FC236}">
                <a16:creationId xmlns:a16="http://schemas.microsoft.com/office/drawing/2014/main" id="{0D3501F4-1997-AF77-F954-AAD0D19D40A1}"/>
              </a:ext>
            </a:extLst>
          </p:cNvPr>
          <p:cNvSpPr>
            <a:spLocks noGrp="1"/>
          </p:cNvSpPr>
          <p:nvPr>
            <p:ph type="pic" sz="quarter" idx="14"/>
          </p:nvPr>
        </p:nvSpPr>
        <p:spPr>
          <a:xfrm>
            <a:off x="7928264" y="0"/>
            <a:ext cx="4263736" cy="6627017"/>
          </a:xfrm>
        </p:spPr>
        <p:txBody>
          <a:bodyPr/>
          <a:lstStyle/>
          <a:p>
            <a:r>
              <a:rPr lang="en-US"/>
              <a:t>Click icon to add picture</a:t>
            </a:r>
            <a:endParaRPr lang="en-US" dirty="0"/>
          </a:p>
        </p:txBody>
      </p:sp>
      <p:sp>
        <p:nvSpPr>
          <p:cNvPr id="6" name="Text Placeholder 6">
            <a:extLst>
              <a:ext uri="{FF2B5EF4-FFF2-40B4-BE49-F238E27FC236}">
                <a16:creationId xmlns:a16="http://schemas.microsoft.com/office/drawing/2014/main" id="{0F8EF90C-B8B2-4AB9-75F4-1AD1C6471504}"/>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128275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3 Content w/ Image Left">
    <p:spTree>
      <p:nvGrpSpPr>
        <p:cNvPr id="1" name=""/>
        <p:cNvGrpSpPr/>
        <p:nvPr/>
      </p:nvGrpSpPr>
      <p:grpSpPr>
        <a:xfrm>
          <a:off x="0" y="0"/>
          <a:ext cx="0" cy="0"/>
          <a:chOff x="0" y="0"/>
          <a:chExt cx="0" cy="0"/>
        </a:xfrm>
      </p:grpSpPr>
      <p:sp>
        <p:nvSpPr>
          <p:cNvPr id="26" name="Text Placeholder 4">
            <a:extLst>
              <a:ext uri="{FF2B5EF4-FFF2-40B4-BE49-F238E27FC236}">
                <a16:creationId xmlns:a16="http://schemas.microsoft.com/office/drawing/2014/main" id="{D66875A5-181C-F8D2-7367-A8CF4FF88570}"/>
              </a:ext>
            </a:extLst>
          </p:cNvPr>
          <p:cNvSpPr>
            <a:spLocks noGrp="1"/>
          </p:cNvSpPr>
          <p:nvPr>
            <p:ph type="body" sz="quarter" idx="22" hasCustomPrompt="1"/>
          </p:nvPr>
        </p:nvSpPr>
        <p:spPr>
          <a:xfrm>
            <a:off x="4461674"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27" name="Text Placeholder 7">
            <a:extLst>
              <a:ext uri="{FF2B5EF4-FFF2-40B4-BE49-F238E27FC236}">
                <a16:creationId xmlns:a16="http://schemas.microsoft.com/office/drawing/2014/main" id="{E498DB25-1602-D02F-7925-9DDE9AC9F118}"/>
              </a:ext>
            </a:extLst>
          </p:cNvPr>
          <p:cNvSpPr>
            <a:spLocks noGrp="1"/>
          </p:cNvSpPr>
          <p:nvPr>
            <p:ph type="body" sz="quarter" idx="23" hasCustomPrompt="1"/>
          </p:nvPr>
        </p:nvSpPr>
        <p:spPr>
          <a:xfrm>
            <a:off x="4461675"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5" name="Content Placeholder 14">
            <a:extLst>
              <a:ext uri="{FF2B5EF4-FFF2-40B4-BE49-F238E27FC236}">
                <a16:creationId xmlns:a16="http://schemas.microsoft.com/office/drawing/2014/main" id="{7E03DC64-3DD9-0422-BE8A-1C9745FC0D41}"/>
              </a:ext>
            </a:extLst>
          </p:cNvPr>
          <p:cNvSpPr>
            <a:spLocks noGrp="1"/>
          </p:cNvSpPr>
          <p:nvPr>
            <p:ph sz="quarter" idx="20"/>
          </p:nvPr>
        </p:nvSpPr>
        <p:spPr>
          <a:xfrm>
            <a:off x="4461674" y="1234107"/>
            <a:ext cx="7170687"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Placeholder 1">
            <a:extLst>
              <a:ext uri="{FF2B5EF4-FFF2-40B4-BE49-F238E27FC236}">
                <a16:creationId xmlns:a16="http://schemas.microsoft.com/office/drawing/2014/main" id="{B3B8F372-9024-E80A-E32D-F837B824A2B9}"/>
              </a:ext>
            </a:extLst>
          </p:cNvPr>
          <p:cNvSpPr>
            <a:spLocks noGrp="1"/>
          </p:cNvSpPr>
          <p:nvPr>
            <p:ph type="title"/>
          </p:nvPr>
        </p:nvSpPr>
        <p:spPr>
          <a:xfrm>
            <a:off x="4461674"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Picture Placeholder 7">
            <a:extLst>
              <a:ext uri="{FF2B5EF4-FFF2-40B4-BE49-F238E27FC236}">
                <a16:creationId xmlns:a16="http://schemas.microsoft.com/office/drawing/2014/main" id="{F9ED023F-CFF1-7830-0DD0-BB018109CC16}"/>
              </a:ext>
            </a:extLst>
          </p:cNvPr>
          <p:cNvSpPr>
            <a:spLocks noGrp="1"/>
          </p:cNvSpPr>
          <p:nvPr>
            <p:ph type="pic" sz="quarter" idx="14"/>
          </p:nvPr>
        </p:nvSpPr>
        <p:spPr>
          <a:xfrm>
            <a:off x="0" y="0"/>
            <a:ext cx="4271073" cy="6627017"/>
          </a:xfrm>
        </p:spPr>
        <p:txBody>
          <a:bodyPr/>
          <a:lstStyle/>
          <a:p>
            <a:r>
              <a:rPr lang="en-US"/>
              <a:t>Click icon to add picture</a:t>
            </a:r>
            <a:endParaRPr lang="en-US" dirty="0"/>
          </a:p>
        </p:txBody>
      </p:sp>
      <p:sp>
        <p:nvSpPr>
          <p:cNvPr id="5" name="Text Placeholder 6">
            <a:extLst>
              <a:ext uri="{FF2B5EF4-FFF2-40B4-BE49-F238E27FC236}">
                <a16:creationId xmlns:a16="http://schemas.microsoft.com/office/drawing/2014/main" id="{30E338D5-8C75-9F6E-8E53-0627BA567AE7}"/>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37447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_BHS">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4601DB3-7B9E-F2A3-44C7-8E7579091288}"/>
              </a:ext>
            </a:extLst>
          </p:cNvPr>
          <p:cNvPicPr>
            <a:picLocks noChangeAspect="1"/>
          </p:cNvPicPr>
          <p:nvPr userDrawn="1"/>
        </p:nvPicPr>
        <p:blipFill>
          <a:blip r:embed="rId2"/>
          <a:stretch>
            <a:fillRect/>
          </a:stretch>
        </p:blipFill>
        <p:spPr>
          <a:xfrm>
            <a:off x="6441515" y="1193800"/>
            <a:ext cx="6184900" cy="5664200"/>
          </a:xfrm>
          <a:prstGeom prst="rect">
            <a:avLst/>
          </a:prstGeom>
        </p:spPr>
      </p:pic>
      <p:sp>
        <p:nvSpPr>
          <p:cNvPr id="6" name="Text Placeholder 6">
            <a:extLst>
              <a:ext uri="{FF2B5EF4-FFF2-40B4-BE49-F238E27FC236}">
                <a16:creationId xmlns:a16="http://schemas.microsoft.com/office/drawing/2014/main" id="{ED0270E9-E0C6-450D-9691-A8F7B542E29F}"/>
              </a:ext>
            </a:extLst>
          </p:cNvPr>
          <p:cNvSpPr>
            <a:spLocks noGrp="1"/>
          </p:cNvSpPr>
          <p:nvPr>
            <p:ph type="body" sz="quarter" idx="16" hasCustomPrompt="1"/>
          </p:nvPr>
        </p:nvSpPr>
        <p:spPr>
          <a:xfrm>
            <a:off x="541309" y="6380957"/>
            <a:ext cx="9207969" cy="193565"/>
          </a:xfrm>
        </p:spPr>
        <p:txBody>
          <a:bodyPr/>
          <a:lstStyle>
            <a:lvl1pPr marL="0" indent="0" algn="l">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pic>
        <p:nvPicPr>
          <p:cNvPr id="15" name="Picture 14">
            <a:extLst>
              <a:ext uri="{FF2B5EF4-FFF2-40B4-BE49-F238E27FC236}">
                <a16:creationId xmlns:a16="http://schemas.microsoft.com/office/drawing/2014/main" id="{5637C17C-8F36-785E-2543-542A3E861755}"/>
              </a:ext>
            </a:extLst>
          </p:cNvPr>
          <p:cNvPicPr>
            <a:picLocks noChangeAspect="1"/>
          </p:cNvPicPr>
          <p:nvPr userDrawn="1"/>
        </p:nvPicPr>
        <p:blipFill>
          <a:blip r:embed="rId3"/>
          <a:stretch>
            <a:fillRect/>
          </a:stretch>
        </p:blipFill>
        <p:spPr>
          <a:xfrm>
            <a:off x="533399" y="533399"/>
            <a:ext cx="2304288" cy="457049"/>
          </a:xfrm>
          <a:prstGeom prst="rect">
            <a:avLst/>
          </a:prstGeom>
        </p:spPr>
      </p:pic>
      <p:sp>
        <p:nvSpPr>
          <p:cNvPr id="16" name="Text Placeholder 13">
            <a:extLst>
              <a:ext uri="{FF2B5EF4-FFF2-40B4-BE49-F238E27FC236}">
                <a16:creationId xmlns:a16="http://schemas.microsoft.com/office/drawing/2014/main" id="{3F999A0D-AF08-E8C3-2427-ECC868A5C234}"/>
              </a:ext>
            </a:extLst>
          </p:cNvPr>
          <p:cNvSpPr>
            <a:spLocks noGrp="1"/>
          </p:cNvSpPr>
          <p:nvPr>
            <p:ph type="body" sz="quarter" idx="14" hasCustomPrompt="1"/>
          </p:nvPr>
        </p:nvSpPr>
        <p:spPr>
          <a:xfrm>
            <a:off x="541308" y="5034538"/>
            <a:ext cx="9000567" cy="958055"/>
          </a:xfrm>
        </p:spPr>
        <p:txBody>
          <a:bodyPr>
            <a:noAutofit/>
          </a:bodyPr>
          <a:lstStyle>
            <a:lvl1pPr marL="0" indent="0">
              <a:spcBef>
                <a:spcPts val="0"/>
              </a:spcBef>
              <a:buNone/>
              <a:defRPr sz="1600">
                <a:solidFill>
                  <a:schemeClr val="bg1"/>
                </a:solidFill>
              </a:defRPr>
            </a:lvl1pPr>
          </a:lstStyle>
          <a:p>
            <a:r>
              <a:rPr lang="en-US" b="1" dirty="0"/>
              <a:t>PresenterName Bolded </a:t>
            </a:r>
            <a:r>
              <a:rPr lang="en-US" dirty="0" err="1"/>
              <a:t>CompanyName</a:t>
            </a:r>
            <a:r>
              <a:rPr lang="en-US" dirty="0"/>
              <a:t> Not Bolded</a:t>
            </a:r>
          </a:p>
          <a:p>
            <a:r>
              <a:rPr lang="en-US" dirty="0"/>
              <a:t>Conference or Meeting Name </a:t>
            </a:r>
          </a:p>
          <a:p>
            <a:r>
              <a:rPr lang="en-US" dirty="0"/>
              <a:t>Date</a:t>
            </a:r>
          </a:p>
        </p:txBody>
      </p:sp>
      <p:sp>
        <p:nvSpPr>
          <p:cNvPr id="19" name="Text Placeholder 11">
            <a:extLst>
              <a:ext uri="{FF2B5EF4-FFF2-40B4-BE49-F238E27FC236}">
                <a16:creationId xmlns:a16="http://schemas.microsoft.com/office/drawing/2014/main" id="{EC6FDD85-3D61-3638-7C19-F0F48C95B735}"/>
              </a:ext>
            </a:extLst>
          </p:cNvPr>
          <p:cNvSpPr>
            <a:spLocks noGrp="1"/>
          </p:cNvSpPr>
          <p:nvPr>
            <p:ph type="body" sz="quarter" idx="13" hasCustomPrompt="1"/>
          </p:nvPr>
        </p:nvSpPr>
        <p:spPr>
          <a:xfrm>
            <a:off x="533399" y="2917750"/>
            <a:ext cx="8210552" cy="1804249"/>
          </a:xfrm>
        </p:spPr>
        <p:txBody>
          <a:bodyPr anchor="t" anchorCtr="0">
            <a:noAutofit/>
          </a:bodyPr>
          <a:lstStyle>
            <a:lvl1pPr marL="0" indent="0">
              <a:lnSpc>
                <a:spcPct val="90000"/>
              </a:lnSpc>
              <a:spcBef>
                <a:spcPts val="0"/>
              </a:spcBef>
              <a:buNone/>
              <a:defRPr sz="6000" b="1" i="0" cap="none" baseline="0">
                <a:solidFill>
                  <a:schemeClr val="accent2"/>
                </a:solidFill>
                <a:latin typeface="Times New Roman" panose="02020603050405020304" pitchFamily="18" charset="0"/>
                <a:cs typeface="Times New Roman" panose="02020603050405020304" pitchFamily="18" charset="0"/>
              </a:defRPr>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r>
              <a:rPr lang="en-US" dirty="0"/>
              <a:t>Title goes here and </a:t>
            </a:r>
            <a:br>
              <a:rPr lang="en-US" dirty="0"/>
            </a:br>
            <a:r>
              <a:rPr lang="en-US" dirty="0"/>
              <a:t>could be two lines</a:t>
            </a:r>
          </a:p>
        </p:txBody>
      </p:sp>
      <p:sp>
        <p:nvSpPr>
          <p:cNvPr id="20" name="Text Placeholder 4">
            <a:extLst>
              <a:ext uri="{FF2B5EF4-FFF2-40B4-BE49-F238E27FC236}">
                <a16:creationId xmlns:a16="http://schemas.microsoft.com/office/drawing/2014/main" id="{5283C812-B57A-03C5-F488-FF02EB80EC58}"/>
              </a:ext>
            </a:extLst>
          </p:cNvPr>
          <p:cNvSpPr>
            <a:spLocks noGrp="1"/>
          </p:cNvSpPr>
          <p:nvPr>
            <p:ph type="body" sz="quarter" idx="12" hasCustomPrompt="1"/>
          </p:nvPr>
        </p:nvSpPr>
        <p:spPr>
          <a:xfrm>
            <a:off x="533399" y="2369708"/>
            <a:ext cx="8210552"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bg1"/>
                </a:solidFill>
              </a:defRPr>
            </a:lvl1pPr>
          </a:lstStyle>
          <a:p>
            <a:pPr lvl="0"/>
            <a:r>
              <a:rPr lang="en-US" dirty="0"/>
              <a:t>Optional first line title</a:t>
            </a:r>
          </a:p>
        </p:txBody>
      </p:sp>
      <p:sp>
        <p:nvSpPr>
          <p:cNvPr id="3" name="Text Placeholder 2">
            <a:extLst>
              <a:ext uri="{FF2B5EF4-FFF2-40B4-BE49-F238E27FC236}">
                <a16:creationId xmlns:a16="http://schemas.microsoft.com/office/drawing/2014/main" id="{6E909E0E-4C99-63CA-28C7-F0C10F9F73A3}"/>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rgbClr val="004C85"/>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spTree>
    <p:extLst>
      <p:ext uri="{BB962C8B-B14F-4D97-AF65-F5344CB8AC3E}">
        <p14:creationId xmlns:p14="http://schemas.microsoft.com/office/powerpoint/2010/main" val="36284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3 Content w/ Image and Sub Left">
    <p:spTree>
      <p:nvGrpSpPr>
        <p:cNvPr id="1" name=""/>
        <p:cNvGrpSpPr/>
        <p:nvPr/>
      </p:nvGrpSpPr>
      <p:grpSpPr>
        <a:xfrm>
          <a:off x="0" y="0"/>
          <a:ext cx="0" cy="0"/>
          <a:chOff x="0" y="0"/>
          <a:chExt cx="0" cy="0"/>
        </a:xfrm>
      </p:grpSpPr>
      <p:sp>
        <p:nvSpPr>
          <p:cNvPr id="17" name="Text Placeholder 3">
            <a:extLst>
              <a:ext uri="{FF2B5EF4-FFF2-40B4-BE49-F238E27FC236}">
                <a16:creationId xmlns:a16="http://schemas.microsoft.com/office/drawing/2014/main" id="{B4B44005-4A65-800A-434B-BEAA6DDEE199}"/>
              </a:ext>
            </a:extLst>
          </p:cNvPr>
          <p:cNvSpPr>
            <a:spLocks noGrp="1"/>
          </p:cNvSpPr>
          <p:nvPr>
            <p:ph type="body" sz="quarter" idx="16" hasCustomPrompt="1"/>
          </p:nvPr>
        </p:nvSpPr>
        <p:spPr>
          <a:xfrm>
            <a:off x="4460089" y="1255572"/>
            <a:ext cx="7170995"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5" name="Content Placeholder 14">
            <a:extLst>
              <a:ext uri="{FF2B5EF4-FFF2-40B4-BE49-F238E27FC236}">
                <a16:creationId xmlns:a16="http://schemas.microsoft.com/office/drawing/2014/main" id="{B26CD7AB-7A25-601E-8343-D726210D021A}"/>
              </a:ext>
            </a:extLst>
          </p:cNvPr>
          <p:cNvSpPr>
            <a:spLocks noGrp="1"/>
          </p:cNvSpPr>
          <p:nvPr>
            <p:ph sz="quarter" idx="21"/>
          </p:nvPr>
        </p:nvSpPr>
        <p:spPr>
          <a:xfrm>
            <a:off x="4460395" y="1676400"/>
            <a:ext cx="7162795" cy="422148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7">
            <a:extLst>
              <a:ext uri="{FF2B5EF4-FFF2-40B4-BE49-F238E27FC236}">
                <a16:creationId xmlns:a16="http://schemas.microsoft.com/office/drawing/2014/main" id="{67D9C7E2-14C6-2EDB-CEA3-F10211F6B5B5}"/>
              </a:ext>
            </a:extLst>
          </p:cNvPr>
          <p:cNvSpPr>
            <a:spLocks noGrp="1"/>
          </p:cNvSpPr>
          <p:nvPr>
            <p:ph type="pic" sz="quarter" idx="14"/>
          </p:nvPr>
        </p:nvSpPr>
        <p:spPr>
          <a:xfrm>
            <a:off x="0" y="0"/>
            <a:ext cx="4271073" cy="6627017"/>
          </a:xfrm>
        </p:spPr>
        <p:txBody>
          <a:bodyPr/>
          <a:lstStyle/>
          <a:p>
            <a:r>
              <a:rPr lang="en-US"/>
              <a:t>Click icon to add picture</a:t>
            </a:r>
            <a:endParaRPr lang="en-US" dirty="0"/>
          </a:p>
        </p:txBody>
      </p:sp>
      <p:sp>
        <p:nvSpPr>
          <p:cNvPr id="29" name="Text Placeholder 4">
            <a:extLst>
              <a:ext uri="{FF2B5EF4-FFF2-40B4-BE49-F238E27FC236}">
                <a16:creationId xmlns:a16="http://schemas.microsoft.com/office/drawing/2014/main" id="{49956244-97A0-550B-1E8F-29C3E56B2B9D}"/>
              </a:ext>
            </a:extLst>
          </p:cNvPr>
          <p:cNvSpPr>
            <a:spLocks noGrp="1"/>
          </p:cNvSpPr>
          <p:nvPr>
            <p:ph type="body" sz="quarter" idx="22" hasCustomPrompt="1"/>
          </p:nvPr>
        </p:nvSpPr>
        <p:spPr>
          <a:xfrm>
            <a:off x="4461674"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31" name="Text Placeholder 7">
            <a:extLst>
              <a:ext uri="{FF2B5EF4-FFF2-40B4-BE49-F238E27FC236}">
                <a16:creationId xmlns:a16="http://schemas.microsoft.com/office/drawing/2014/main" id="{19D0FEF3-38A7-01A8-EF9C-B40420D3C0CA}"/>
              </a:ext>
            </a:extLst>
          </p:cNvPr>
          <p:cNvSpPr>
            <a:spLocks noGrp="1"/>
          </p:cNvSpPr>
          <p:nvPr>
            <p:ph type="body" sz="quarter" idx="23" hasCustomPrompt="1"/>
          </p:nvPr>
        </p:nvSpPr>
        <p:spPr>
          <a:xfrm>
            <a:off x="4461675"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3" name="Title Placeholder 1">
            <a:extLst>
              <a:ext uri="{FF2B5EF4-FFF2-40B4-BE49-F238E27FC236}">
                <a16:creationId xmlns:a16="http://schemas.microsoft.com/office/drawing/2014/main" id="{B30ECC6E-61FD-525D-CD0A-2913A43A5B4A}"/>
              </a:ext>
            </a:extLst>
          </p:cNvPr>
          <p:cNvSpPr>
            <a:spLocks noGrp="1"/>
          </p:cNvSpPr>
          <p:nvPr>
            <p:ph type="title"/>
          </p:nvPr>
        </p:nvSpPr>
        <p:spPr>
          <a:xfrm>
            <a:off x="4461674"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6">
            <a:extLst>
              <a:ext uri="{FF2B5EF4-FFF2-40B4-BE49-F238E27FC236}">
                <a16:creationId xmlns:a16="http://schemas.microsoft.com/office/drawing/2014/main" id="{C6CD04CB-9D61-D3B2-E7A4-1B27B38CFAD5}"/>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48677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2/3 Content w/ Sidebar">
    <p:spTree>
      <p:nvGrpSpPr>
        <p:cNvPr id="1" name=""/>
        <p:cNvGrpSpPr/>
        <p:nvPr/>
      </p:nvGrpSpPr>
      <p:grpSpPr>
        <a:xfrm>
          <a:off x="0" y="0"/>
          <a:ext cx="0" cy="0"/>
          <a:chOff x="0" y="0"/>
          <a:chExt cx="0" cy="0"/>
        </a:xfrm>
      </p:grpSpPr>
      <p:sp>
        <p:nvSpPr>
          <p:cNvPr id="27" name="Text Placeholder 7">
            <a:extLst>
              <a:ext uri="{FF2B5EF4-FFF2-40B4-BE49-F238E27FC236}">
                <a16:creationId xmlns:a16="http://schemas.microsoft.com/office/drawing/2014/main" id="{E498DB25-1602-D02F-7925-9DDE9AC9F118}"/>
              </a:ext>
            </a:extLst>
          </p:cNvPr>
          <p:cNvSpPr>
            <a:spLocks noGrp="1"/>
          </p:cNvSpPr>
          <p:nvPr>
            <p:ph type="body" sz="quarter" idx="23" hasCustomPrompt="1"/>
          </p:nvPr>
        </p:nvSpPr>
        <p:spPr>
          <a:xfrm>
            <a:off x="533401"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5" name="Content Placeholder 14">
            <a:extLst>
              <a:ext uri="{FF2B5EF4-FFF2-40B4-BE49-F238E27FC236}">
                <a16:creationId xmlns:a16="http://schemas.microsoft.com/office/drawing/2014/main" id="{7E03DC64-3DD9-0422-BE8A-1C9745FC0D41}"/>
              </a:ext>
            </a:extLst>
          </p:cNvPr>
          <p:cNvSpPr>
            <a:spLocks noGrp="1"/>
          </p:cNvSpPr>
          <p:nvPr>
            <p:ph sz="quarter" idx="20"/>
          </p:nvPr>
        </p:nvSpPr>
        <p:spPr>
          <a:xfrm>
            <a:off x="533400" y="1234107"/>
            <a:ext cx="7170687" cy="466377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Placeholder 1">
            <a:extLst>
              <a:ext uri="{FF2B5EF4-FFF2-40B4-BE49-F238E27FC236}">
                <a16:creationId xmlns:a16="http://schemas.microsoft.com/office/drawing/2014/main" id="{B3B8F372-9024-E80A-E32D-F837B824A2B9}"/>
              </a:ext>
            </a:extLst>
          </p:cNvPr>
          <p:cNvSpPr>
            <a:spLocks noGrp="1"/>
          </p:cNvSpPr>
          <p:nvPr>
            <p:ph type="title"/>
          </p:nvPr>
        </p:nvSpPr>
        <p:spPr>
          <a:xfrm>
            <a:off x="533400"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Text Placeholder 4">
            <a:extLst>
              <a:ext uri="{FF2B5EF4-FFF2-40B4-BE49-F238E27FC236}">
                <a16:creationId xmlns:a16="http://schemas.microsoft.com/office/drawing/2014/main" id="{B5711620-740F-D616-76F7-F25AF1B298EF}"/>
              </a:ext>
            </a:extLst>
          </p:cNvPr>
          <p:cNvSpPr>
            <a:spLocks noGrp="1"/>
          </p:cNvSpPr>
          <p:nvPr>
            <p:ph type="body" sz="quarter" idx="2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7" name="Rectangle 6">
            <a:extLst>
              <a:ext uri="{FF2B5EF4-FFF2-40B4-BE49-F238E27FC236}">
                <a16:creationId xmlns:a16="http://schemas.microsoft.com/office/drawing/2014/main" id="{279504DC-5C1E-33AA-4C34-8656375BB928}"/>
              </a:ext>
            </a:extLst>
          </p:cNvPr>
          <p:cNvSpPr/>
          <p:nvPr userDrawn="1"/>
        </p:nvSpPr>
        <p:spPr>
          <a:xfrm>
            <a:off x="7928264" y="0"/>
            <a:ext cx="426373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a:p>
        </p:txBody>
      </p:sp>
      <p:grpSp>
        <p:nvGrpSpPr>
          <p:cNvPr id="8" name="Group 7">
            <a:extLst>
              <a:ext uri="{FF2B5EF4-FFF2-40B4-BE49-F238E27FC236}">
                <a16:creationId xmlns:a16="http://schemas.microsoft.com/office/drawing/2014/main" id="{6A40D592-CBBB-F13D-6CE3-299D915E8931}"/>
              </a:ext>
            </a:extLst>
          </p:cNvPr>
          <p:cNvGrpSpPr/>
          <p:nvPr userDrawn="1"/>
        </p:nvGrpSpPr>
        <p:grpSpPr>
          <a:xfrm>
            <a:off x="0" y="6628377"/>
            <a:ext cx="7928264" cy="229621"/>
            <a:chOff x="-4263736" y="6628377"/>
            <a:chExt cx="12192000" cy="229621"/>
          </a:xfrm>
        </p:grpSpPr>
        <p:sp>
          <p:nvSpPr>
            <p:cNvPr id="9" name="Rectangle 8">
              <a:extLst>
                <a:ext uri="{FF2B5EF4-FFF2-40B4-BE49-F238E27FC236}">
                  <a16:creationId xmlns:a16="http://schemas.microsoft.com/office/drawing/2014/main" id="{897D7EEB-CA3E-6475-AB5F-E44353CE2B3B}"/>
                </a:ext>
              </a:extLst>
            </p:cNvPr>
            <p:cNvSpPr/>
            <p:nvPr userDrawn="1"/>
          </p:nvSpPr>
          <p:spPr>
            <a:xfrm>
              <a:off x="-4263736" y="6632123"/>
              <a:ext cx="12192000" cy="225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p>
          </p:txBody>
        </p:sp>
        <p:cxnSp>
          <p:nvCxnSpPr>
            <p:cNvPr id="10" name="Straight Connector 9">
              <a:extLst>
                <a:ext uri="{FF2B5EF4-FFF2-40B4-BE49-F238E27FC236}">
                  <a16:creationId xmlns:a16="http://schemas.microsoft.com/office/drawing/2014/main" id="{639CE541-CEA8-0D4E-B0F6-F66FC230B4A4}"/>
                </a:ext>
              </a:extLst>
            </p:cNvPr>
            <p:cNvCxnSpPr/>
            <p:nvPr userDrawn="1"/>
          </p:nvCxnSpPr>
          <p:spPr>
            <a:xfrm>
              <a:off x="-4263736" y="6628377"/>
              <a:ext cx="12192000" cy="0"/>
            </a:xfrm>
            <a:prstGeom prst="line">
              <a:avLst/>
            </a:prstGeom>
            <a:ln w="9525" cap="rnd">
              <a:solidFill>
                <a:schemeClr val="accent4">
                  <a:alpha val="35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1255B1D2-C280-6217-0208-76C14C9AFF20}"/>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rgbClr val="061937"/>
                </a:solidFill>
              </a:rPr>
              <a:t>T. ROWE PRICE</a:t>
            </a:r>
            <a:endParaRPr lang="en-US" sz="700" b="1" kern="700" spc="100" baseline="0" dirty="0">
              <a:solidFill>
                <a:srgbClr val="061937"/>
              </a:solidFill>
            </a:endParaRPr>
          </a:p>
        </p:txBody>
      </p:sp>
      <p:sp>
        <p:nvSpPr>
          <p:cNvPr id="17" name="Content Placeholder 14">
            <a:extLst>
              <a:ext uri="{FF2B5EF4-FFF2-40B4-BE49-F238E27FC236}">
                <a16:creationId xmlns:a16="http://schemas.microsoft.com/office/drawing/2014/main" id="{93E7A65F-DBFA-AAC7-A796-D344D01F7601}"/>
              </a:ext>
            </a:extLst>
          </p:cNvPr>
          <p:cNvSpPr>
            <a:spLocks noGrp="1"/>
          </p:cNvSpPr>
          <p:nvPr>
            <p:ph sz="quarter" idx="26"/>
          </p:nvPr>
        </p:nvSpPr>
        <p:spPr>
          <a:xfrm>
            <a:off x="8443913" y="1255572"/>
            <a:ext cx="3214687" cy="464230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9" name="Straight Connector 18">
            <a:extLst>
              <a:ext uri="{FF2B5EF4-FFF2-40B4-BE49-F238E27FC236}">
                <a16:creationId xmlns:a16="http://schemas.microsoft.com/office/drawing/2014/main" id="{E5161FDB-FAF0-921F-DB57-0267CCD56A8A}"/>
              </a:ext>
            </a:extLst>
          </p:cNvPr>
          <p:cNvCxnSpPr>
            <a:cxnSpLocks/>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0A4D4BBC-6EF7-5D83-6216-E2F8470250F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21" name="Slide Number">
            <a:extLst>
              <a:ext uri="{FF2B5EF4-FFF2-40B4-BE49-F238E27FC236}">
                <a16:creationId xmlns:a16="http://schemas.microsoft.com/office/drawing/2014/main" id="{1608A3D1-0D71-A8D3-C7C7-DA8D98D59F00}"/>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cxnSp>
        <p:nvCxnSpPr>
          <p:cNvPr id="22" name="Straight Connector 21">
            <a:extLst>
              <a:ext uri="{FF2B5EF4-FFF2-40B4-BE49-F238E27FC236}">
                <a16:creationId xmlns:a16="http://schemas.microsoft.com/office/drawing/2014/main" id="{7FCBFECC-BEA6-FDFC-D9AE-D4B271C4E63B}"/>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E3BA32FE-9958-5E1D-46F9-DFA9CAB57206}"/>
              </a:ext>
            </a:extLst>
          </p:cNvPr>
          <p:cNvSpPr>
            <a:spLocks noGrp="1"/>
          </p:cNvSpPr>
          <p:nvPr>
            <p:ph type="body" sz="quarter" idx="18" hasCustomPrompt="1"/>
          </p:nvPr>
        </p:nvSpPr>
        <p:spPr>
          <a:xfrm>
            <a:off x="1470587" y="6652137"/>
            <a:ext cx="6457677"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849896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2/3 Content w/ Sidebar and Sub">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27EBDC6-0440-20F7-FBC3-08E64F6190EF}"/>
              </a:ext>
            </a:extLst>
          </p:cNvPr>
          <p:cNvSpPr/>
          <p:nvPr userDrawn="1"/>
        </p:nvSpPr>
        <p:spPr>
          <a:xfrm>
            <a:off x="7928264" y="0"/>
            <a:ext cx="426373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a:p>
        </p:txBody>
      </p:sp>
      <p:grpSp>
        <p:nvGrpSpPr>
          <p:cNvPr id="11" name="Group 10">
            <a:extLst>
              <a:ext uri="{FF2B5EF4-FFF2-40B4-BE49-F238E27FC236}">
                <a16:creationId xmlns:a16="http://schemas.microsoft.com/office/drawing/2014/main" id="{8F728073-81FC-699F-F850-36AB05BE060E}"/>
              </a:ext>
            </a:extLst>
          </p:cNvPr>
          <p:cNvGrpSpPr/>
          <p:nvPr userDrawn="1"/>
        </p:nvGrpSpPr>
        <p:grpSpPr>
          <a:xfrm>
            <a:off x="0" y="6628377"/>
            <a:ext cx="7928264" cy="229621"/>
            <a:chOff x="-4263736" y="6628377"/>
            <a:chExt cx="12192000" cy="229621"/>
          </a:xfrm>
        </p:grpSpPr>
        <p:sp>
          <p:nvSpPr>
            <p:cNvPr id="3" name="Rectangle 2">
              <a:extLst>
                <a:ext uri="{FF2B5EF4-FFF2-40B4-BE49-F238E27FC236}">
                  <a16:creationId xmlns:a16="http://schemas.microsoft.com/office/drawing/2014/main" id="{4AD6E823-9309-869E-91FD-F7924ED596B7}"/>
                </a:ext>
              </a:extLst>
            </p:cNvPr>
            <p:cNvSpPr/>
            <p:nvPr userDrawn="1"/>
          </p:nvSpPr>
          <p:spPr>
            <a:xfrm>
              <a:off x="-4263736" y="6632123"/>
              <a:ext cx="12192000" cy="225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p>
          </p:txBody>
        </p:sp>
        <p:cxnSp>
          <p:nvCxnSpPr>
            <p:cNvPr id="9" name="Straight Connector 8">
              <a:extLst>
                <a:ext uri="{FF2B5EF4-FFF2-40B4-BE49-F238E27FC236}">
                  <a16:creationId xmlns:a16="http://schemas.microsoft.com/office/drawing/2014/main" id="{00F945F8-44AD-6FB4-6E78-64BDCA10B0B6}"/>
                </a:ext>
              </a:extLst>
            </p:cNvPr>
            <p:cNvCxnSpPr/>
            <p:nvPr userDrawn="1"/>
          </p:nvCxnSpPr>
          <p:spPr>
            <a:xfrm>
              <a:off x="-4263736" y="6628377"/>
              <a:ext cx="12192000" cy="0"/>
            </a:xfrm>
            <a:prstGeom prst="line">
              <a:avLst/>
            </a:prstGeom>
            <a:ln w="9525" cap="rnd">
              <a:solidFill>
                <a:schemeClr val="accent4">
                  <a:alpha val="35000"/>
                </a:schemeClr>
              </a:solidFill>
            </a:ln>
          </p:spPr>
          <p:style>
            <a:lnRef idx="1">
              <a:schemeClr val="accent1"/>
            </a:lnRef>
            <a:fillRef idx="0">
              <a:schemeClr val="accent1"/>
            </a:fillRef>
            <a:effectRef idx="0">
              <a:schemeClr val="accent1"/>
            </a:effectRef>
            <a:fontRef idx="minor">
              <a:schemeClr val="tx1"/>
            </a:fontRef>
          </p:style>
        </p:cxnSp>
      </p:grpSp>
      <p:sp>
        <p:nvSpPr>
          <p:cNvPr id="17" name="Text Placeholder 3">
            <a:extLst>
              <a:ext uri="{FF2B5EF4-FFF2-40B4-BE49-F238E27FC236}">
                <a16:creationId xmlns:a16="http://schemas.microsoft.com/office/drawing/2014/main" id="{B4B44005-4A65-800A-434B-BEAA6DDEE199}"/>
              </a:ext>
            </a:extLst>
          </p:cNvPr>
          <p:cNvSpPr>
            <a:spLocks noGrp="1"/>
          </p:cNvSpPr>
          <p:nvPr>
            <p:ph type="body" sz="quarter" idx="16" hasCustomPrompt="1"/>
          </p:nvPr>
        </p:nvSpPr>
        <p:spPr>
          <a:xfrm>
            <a:off x="533094" y="1255572"/>
            <a:ext cx="7170995" cy="457200"/>
          </a:xfrm>
        </p:spPr>
        <p:txBody>
          <a:bodyPr/>
          <a:lstStyle>
            <a:lvl1pPr marL="0" indent="0">
              <a:spcBef>
                <a:spcPts val="0"/>
              </a:spcBef>
              <a:buNone/>
              <a:defRPr sz="2000" b="1" cap="none" baseline="0">
                <a:solidFill>
                  <a:schemeClr val="tx2"/>
                </a:solidFill>
                <a:latin typeface="+mn-lt"/>
              </a:defRPr>
            </a:lvl1pPr>
            <a:lvl2pPr>
              <a:defRPr sz="1600" cap="all" baseline="0">
                <a:solidFill>
                  <a:schemeClr val="tx2"/>
                </a:solidFill>
                <a:latin typeface="+mj-lt"/>
              </a:defRPr>
            </a:lvl2pPr>
            <a:lvl3pPr>
              <a:defRPr sz="1600" cap="all" baseline="0">
                <a:solidFill>
                  <a:schemeClr val="tx2"/>
                </a:solidFill>
                <a:latin typeface="+mj-lt"/>
              </a:defRPr>
            </a:lvl3pPr>
            <a:lvl4pPr>
              <a:defRPr sz="1600" cap="all" baseline="0">
                <a:solidFill>
                  <a:schemeClr val="tx2"/>
                </a:solidFill>
                <a:latin typeface="+mj-lt"/>
              </a:defRPr>
            </a:lvl4pPr>
            <a:lvl5pPr>
              <a:defRPr sz="1600" cap="all" baseline="0">
                <a:solidFill>
                  <a:schemeClr val="tx2"/>
                </a:solidFill>
                <a:latin typeface="+mj-lt"/>
              </a:defRPr>
            </a:lvl5pPr>
          </a:lstStyle>
          <a:p>
            <a:pPr lvl="0"/>
            <a:r>
              <a:rPr lang="en-US" dirty="0"/>
              <a:t>Subhead</a:t>
            </a:r>
          </a:p>
        </p:txBody>
      </p:sp>
      <p:sp>
        <p:nvSpPr>
          <p:cNvPr id="25" name="Content Placeholder 14">
            <a:extLst>
              <a:ext uri="{FF2B5EF4-FFF2-40B4-BE49-F238E27FC236}">
                <a16:creationId xmlns:a16="http://schemas.microsoft.com/office/drawing/2014/main" id="{B26CD7AB-7A25-601E-8343-D726210D021A}"/>
              </a:ext>
            </a:extLst>
          </p:cNvPr>
          <p:cNvSpPr>
            <a:spLocks noGrp="1"/>
          </p:cNvSpPr>
          <p:nvPr>
            <p:ph sz="quarter" idx="21"/>
          </p:nvPr>
        </p:nvSpPr>
        <p:spPr>
          <a:xfrm>
            <a:off x="533400" y="1676400"/>
            <a:ext cx="7162795" cy="4221480"/>
          </a:xfrm>
        </p:spPr>
        <p:txBody>
          <a:bodyPr/>
          <a:lstStyle>
            <a:lvl1pPr>
              <a:lnSpc>
                <a:spcPct val="110000"/>
              </a:lnSpc>
              <a:defRPr/>
            </a:lvl1pPr>
            <a:lvl2pPr>
              <a:lnSpc>
                <a:spcPct val="110000"/>
              </a:lnSpc>
              <a:defRPr/>
            </a:lvl2pPr>
            <a:lvl3pPr>
              <a:lnSpc>
                <a:spcPct val="110000"/>
              </a:lnSpc>
              <a:defRPr/>
            </a:lvl3pPr>
            <a:lvl4pPr marL="905256" indent="0">
              <a:lnSpc>
                <a:spcPct val="110000"/>
              </a:lnSpc>
              <a:buNone/>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ext Placeholder 7">
            <a:extLst>
              <a:ext uri="{FF2B5EF4-FFF2-40B4-BE49-F238E27FC236}">
                <a16:creationId xmlns:a16="http://schemas.microsoft.com/office/drawing/2014/main" id="{E498DB25-1602-D02F-7925-9DDE9AC9F118}"/>
              </a:ext>
            </a:extLst>
          </p:cNvPr>
          <p:cNvSpPr>
            <a:spLocks noGrp="1"/>
          </p:cNvSpPr>
          <p:nvPr>
            <p:ph type="body" sz="quarter" idx="23" hasCustomPrompt="1"/>
          </p:nvPr>
        </p:nvSpPr>
        <p:spPr>
          <a:xfrm>
            <a:off x="533401" y="6053328"/>
            <a:ext cx="7170688"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0" name="Title Placeholder 1">
            <a:extLst>
              <a:ext uri="{FF2B5EF4-FFF2-40B4-BE49-F238E27FC236}">
                <a16:creationId xmlns:a16="http://schemas.microsoft.com/office/drawing/2014/main" id="{673ECDE9-BF3C-9E4D-7626-138A958BBF13}"/>
              </a:ext>
            </a:extLst>
          </p:cNvPr>
          <p:cNvSpPr>
            <a:spLocks noGrp="1"/>
          </p:cNvSpPr>
          <p:nvPr>
            <p:ph type="title"/>
          </p:nvPr>
        </p:nvSpPr>
        <p:spPr>
          <a:xfrm>
            <a:off x="533400" y="272429"/>
            <a:ext cx="7170687" cy="709874"/>
          </a:xfrm>
          <a:prstGeom prst="rect">
            <a:avLst/>
          </a:prstGeom>
        </p:spPr>
        <p:txBody>
          <a:bodyPr vert="horz" lIns="0" tIns="0" rIns="0" bIns="0" rtlCol="0" anchor="ctr">
            <a:noAutofit/>
          </a:bodyPr>
          <a:lstStyle/>
          <a:p>
            <a:r>
              <a:rPr lang="en-US"/>
              <a:t>Click to edit Master title style</a:t>
            </a:r>
            <a:endParaRPr lang="en-US" dirty="0"/>
          </a:p>
        </p:txBody>
      </p:sp>
      <p:sp>
        <p:nvSpPr>
          <p:cNvPr id="4" name="Text Placeholder 4">
            <a:extLst>
              <a:ext uri="{FF2B5EF4-FFF2-40B4-BE49-F238E27FC236}">
                <a16:creationId xmlns:a16="http://schemas.microsoft.com/office/drawing/2014/main" id="{2F5AA9FE-4B03-C598-E385-BAE256B2ED9A}"/>
              </a:ext>
            </a:extLst>
          </p:cNvPr>
          <p:cNvSpPr>
            <a:spLocks noGrp="1"/>
          </p:cNvSpPr>
          <p:nvPr>
            <p:ph type="body" sz="quarter" idx="25"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12" name="TextBox 11">
            <a:extLst>
              <a:ext uri="{FF2B5EF4-FFF2-40B4-BE49-F238E27FC236}">
                <a16:creationId xmlns:a16="http://schemas.microsoft.com/office/drawing/2014/main" id="{A30FEE33-5B31-F93A-9E6C-0FCEFCB8089C}"/>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rgbClr val="061937"/>
                </a:solidFill>
              </a:rPr>
              <a:t>T. ROWE PRICE</a:t>
            </a:r>
            <a:endParaRPr lang="en-US" sz="700" b="1" kern="700" spc="100" baseline="0" dirty="0">
              <a:solidFill>
                <a:srgbClr val="061937"/>
              </a:solidFill>
            </a:endParaRPr>
          </a:p>
        </p:txBody>
      </p:sp>
      <p:sp>
        <p:nvSpPr>
          <p:cNvPr id="15" name="Content Placeholder 14">
            <a:extLst>
              <a:ext uri="{FF2B5EF4-FFF2-40B4-BE49-F238E27FC236}">
                <a16:creationId xmlns:a16="http://schemas.microsoft.com/office/drawing/2014/main" id="{E365A6F1-D45A-CC56-105F-668E65C69862}"/>
              </a:ext>
            </a:extLst>
          </p:cNvPr>
          <p:cNvSpPr>
            <a:spLocks noGrp="1"/>
          </p:cNvSpPr>
          <p:nvPr>
            <p:ph sz="quarter" idx="26"/>
          </p:nvPr>
        </p:nvSpPr>
        <p:spPr>
          <a:xfrm>
            <a:off x="8443913" y="1255572"/>
            <a:ext cx="3214687" cy="464230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B56F5E9D-CAB1-ABAB-174C-D844F2EA9B0F}"/>
              </a:ext>
            </a:extLst>
          </p:cNvPr>
          <p:cNvCxnSpPr>
            <a:cxnSpLocks/>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661C904D-EEDB-E959-9F8B-FC96D1D6894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20" name="Slide Number">
            <a:extLst>
              <a:ext uri="{FF2B5EF4-FFF2-40B4-BE49-F238E27FC236}">
                <a16:creationId xmlns:a16="http://schemas.microsoft.com/office/drawing/2014/main" id="{EED51630-93CF-4B65-22A9-08B468CEE85F}"/>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cxnSp>
        <p:nvCxnSpPr>
          <p:cNvPr id="21" name="Straight Connector 20">
            <a:extLst>
              <a:ext uri="{FF2B5EF4-FFF2-40B4-BE49-F238E27FC236}">
                <a16:creationId xmlns:a16="http://schemas.microsoft.com/office/drawing/2014/main" id="{83921865-8322-7017-EDFB-DAE7358D22BC}"/>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69E4419F-DB1C-B1CC-C555-7EFE5DC0D206}"/>
              </a:ext>
            </a:extLst>
          </p:cNvPr>
          <p:cNvSpPr>
            <a:spLocks noGrp="1"/>
          </p:cNvSpPr>
          <p:nvPr>
            <p:ph type="body" sz="quarter" idx="18" hasCustomPrompt="1"/>
          </p:nvPr>
        </p:nvSpPr>
        <p:spPr>
          <a:xfrm>
            <a:off x="1470587" y="6652137"/>
            <a:ext cx="6457677"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7017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ntact Sheet">
    <p:spTree>
      <p:nvGrpSpPr>
        <p:cNvPr id="1" name=""/>
        <p:cNvGrpSpPr/>
        <p:nvPr/>
      </p:nvGrpSpPr>
      <p:grpSpPr>
        <a:xfrm>
          <a:off x="0" y="0"/>
          <a:ext cx="0" cy="0"/>
          <a:chOff x="0" y="0"/>
          <a:chExt cx="0" cy="0"/>
        </a:xfrm>
      </p:grpSpPr>
      <p:sp>
        <p:nvSpPr>
          <p:cNvPr id="10" name="Text Placeholder 7">
            <a:extLst>
              <a:ext uri="{FF2B5EF4-FFF2-40B4-BE49-F238E27FC236}">
                <a16:creationId xmlns:a16="http://schemas.microsoft.com/office/drawing/2014/main" id="{88D9D1E3-03B4-442B-2C5D-18C8A36B2356}"/>
              </a:ext>
            </a:extLst>
          </p:cNvPr>
          <p:cNvSpPr>
            <a:spLocks noGrp="1"/>
          </p:cNvSpPr>
          <p:nvPr>
            <p:ph type="body" sz="quarter" idx="27"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8" name="Picture Placeholder 7">
            <a:extLst>
              <a:ext uri="{FF2B5EF4-FFF2-40B4-BE49-F238E27FC236}">
                <a16:creationId xmlns:a16="http://schemas.microsoft.com/office/drawing/2014/main" id="{DD2B633B-7685-D97F-C1FE-413F33826A24}"/>
              </a:ext>
            </a:extLst>
          </p:cNvPr>
          <p:cNvSpPr>
            <a:spLocks noGrp="1"/>
          </p:cNvSpPr>
          <p:nvPr>
            <p:ph type="pic" sz="quarter" idx="15"/>
          </p:nvPr>
        </p:nvSpPr>
        <p:spPr>
          <a:xfrm>
            <a:off x="533400" y="1894629"/>
            <a:ext cx="2561939" cy="1695377"/>
          </a:xfrm>
        </p:spPr>
        <p:txBody>
          <a:bodyPr/>
          <a:lstStyle>
            <a:lvl1pPr>
              <a:defRPr>
                <a:solidFill>
                  <a:schemeClr val="accent5"/>
                </a:solidFill>
              </a:defRPr>
            </a:lvl1pPr>
          </a:lstStyle>
          <a:p>
            <a:r>
              <a:rPr lang="en-US"/>
              <a:t>Click icon to add picture</a:t>
            </a:r>
          </a:p>
        </p:txBody>
      </p:sp>
      <p:sp>
        <p:nvSpPr>
          <p:cNvPr id="9" name="Text Placeholder 2">
            <a:extLst>
              <a:ext uri="{FF2B5EF4-FFF2-40B4-BE49-F238E27FC236}">
                <a16:creationId xmlns:a16="http://schemas.microsoft.com/office/drawing/2014/main" id="{34274FCE-8267-60D3-1981-E6A54C1118FF}"/>
              </a:ext>
            </a:extLst>
          </p:cNvPr>
          <p:cNvSpPr>
            <a:spLocks noGrp="1"/>
          </p:cNvSpPr>
          <p:nvPr>
            <p:ph type="body" sz="quarter" idx="10" hasCustomPrompt="1"/>
          </p:nvPr>
        </p:nvSpPr>
        <p:spPr>
          <a:xfrm>
            <a:off x="535456" y="3619503"/>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13" name="Picture Placeholder 7">
            <a:extLst>
              <a:ext uri="{FF2B5EF4-FFF2-40B4-BE49-F238E27FC236}">
                <a16:creationId xmlns:a16="http://schemas.microsoft.com/office/drawing/2014/main" id="{D2603624-BEB8-DD91-568B-27B10FC397FF}"/>
              </a:ext>
            </a:extLst>
          </p:cNvPr>
          <p:cNvSpPr>
            <a:spLocks noGrp="1"/>
          </p:cNvSpPr>
          <p:nvPr>
            <p:ph type="pic" sz="quarter" idx="22"/>
          </p:nvPr>
        </p:nvSpPr>
        <p:spPr>
          <a:xfrm>
            <a:off x="3387135" y="1894629"/>
            <a:ext cx="2561939" cy="1695377"/>
          </a:xfrm>
        </p:spPr>
        <p:txBody>
          <a:bodyPr/>
          <a:lstStyle>
            <a:lvl1pPr>
              <a:defRPr>
                <a:solidFill>
                  <a:schemeClr val="accent5"/>
                </a:solidFill>
              </a:defRPr>
            </a:lvl1pPr>
          </a:lstStyle>
          <a:p>
            <a:r>
              <a:rPr lang="en-US"/>
              <a:t>Click icon to add picture</a:t>
            </a:r>
          </a:p>
        </p:txBody>
      </p:sp>
      <p:sp>
        <p:nvSpPr>
          <p:cNvPr id="14" name="Text Placeholder 2">
            <a:extLst>
              <a:ext uri="{FF2B5EF4-FFF2-40B4-BE49-F238E27FC236}">
                <a16:creationId xmlns:a16="http://schemas.microsoft.com/office/drawing/2014/main" id="{3A40928C-8B7C-1B3A-CDE7-FFE4E3D976C2}"/>
              </a:ext>
            </a:extLst>
          </p:cNvPr>
          <p:cNvSpPr>
            <a:spLocks noGrp="1"/>
          </p:cNvSpPr>
          <p:nvPr>
            <p:ph type="body" sz="quarter" idx="23" hasCustomPrompt="1"/>
          </p:nvPr>
        </p:nvSpPr>
        <p:spPr>
          <a:xfrm>
            <a:off x="3388506" y="3619503"/>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16" name="Picture Placeholder 7">
            <a:extLst>
              <a:ext uri="{FF2B5EF4-FFF2-40B4-BE49-F238E27FC236}">
                <a16:creationId xmlns:a16="http://schemas.microsoft.com/office/drawing/2014/main" id="{489207AC-C5F2-30AD-5E3B-CA8554C2A6A3}"/>
              </a:ext>
            </a:extLst>
          </p:cNvPr>
          <p:cNvSpPr>
            <a:spLocks noGrp="1"/>
          </p:cNvSpPr>
          <p:nvPr>
            <p:ph type="pic" sz="quarter" idx="24"/>
          </p:nvPr>
        </p:nvSpPr>
        <p:spPr>
          <a:xfrm>
            <a:off x="6240870" y="1894629"/>
            <a:ext cx="2561939" cy="1695377"/>
          </a:xfrm>
        </p:spPr>
        <p:txBody>
          <a:bodyPr/>
          <a:lstStyle>
            <a:lvl1pPr>
              <a:defRPr>
                <a:solidFill>
                  <a:schemeClr val="accent5"/>
                </a:solidFill>
              </a:defRPr>
            </a:lvl1pPr>
          </a:lstStyle>
          <a:p>
            <a:r>
              <a:rPr lang="en-US"/>
              <a:t>Click icon to add picture</a:t>
            </a:r>
            <a:endParaRPr lang="en-US" dirty="0"/>
          </a:p>
        </p:txBody>
      </p:sp>
      <p:sp>
        <p:nvSpPr>
          <p:cNvPr id="17" name="Text Placeholder 2">
            <a:extLst>
              <a:ext uri="{FF2B5EF4-FFF2-40B4-BE49-F238E27FC236}">
                <a16:creationId xmlns:a16="http://schemas.microsoft.com/office/drawing/2014/main" id="{16E622DA-6656-A155-57D3-B49FC7BC1A59}"/>
              </a:ext>
            </a:extLst>
          </p:cNvPr>
          <p:cNvSpPr>
            <a:spLocks noGrp="1"/>
          </p:cNvSpPr>
          <p:nvPr>
            <p:ph type="body" sz="quarter" idx="25" hasCustomPrompt="1"/>
          </p:nvPr>
        </p:nvSpPr>
        <p:spPr>
          <a:xfrm>
            <a:off x="6241556" y="3619503"/>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18" name="Picture Placeholder 7">
            <a:extLst>
              <a:ext uri="{FF2B5EF4-FFF2-40B4-BE49-F238E27FC236}">
                <a16:creationId xmlns:a16="http://schemas.microsoft.com/office/drawing/2014/main" id="{4DEA6AA4-FBF2-F793-7954-84B68493FBDF}"/>
              </a:ext>
            </a:extLst>
          </p:cNvPr>
          <p:cNvSpPr>
            <a:spLocks noGrp="1"/>
          </p:cNvSpPr>
          <p:nvPr>
            <p:ph type="pic" sz="quarter" idx="29"/>
          </p:nvPr>
        </p:nvSpPr>
        <p:spPr>
          <a:xfrm>
            <a:off x="9094605" y="1894629"/>
            <a:ext cx="2561939" cy="1695377"/>
          </a:xfrm>
        </p:spPr>
        <p:txBody>
          <a:bodyPr/>
          <a:lstStyle>
            <a:lvl1pPr>
              <a:defRPr>
                <a:solidFill>
                  <a:schemeClr val="accent5"/>
                </a:solidFill>
              </a:defRPr>
            </a:lvl1pPr>
          </a:lstStyle>
          <a:p>
            <a:r>
              <a:rPr lang="en-US"/>
              <a:t>Click icon to add picture</a:t>
            </a:r>
            <a:endParaRPr lang="en-US" dirty="0"/>
          </a:p>
        </p:txBody>
      </p:sp>
      <p:sp>
        <p:nvSpPr>
          <p:cNvPr id="19" name="Text Placeholder 2">
            <a:extLst>
              <a:ext uri="{FF2B5EF4-FFF2-40B4-BE49-F238E27FC236}">
                <a16:creationId xmlns:a16="http://schemas.microsoft.com/office/drawing/2014/main" id="{1A8BA26A-0816-587B-3E58-1C7B62F587BE}"/>
              </a:ext>
            </a:extLst>
          </p:cNvPr>
          <p:cNvSpPr>
            <a:spLocks noGrp="1"/>
          </p:cNvSpPr>
          <p:nvPr>
            <p:ph type="body" sz="quarter" idx="30" hasCustomPrompt="1"/>
          </p:nvPr>
        </p:nvSpPr>
        <p:spPr>
          <a:xfrm>
            <a:off x="9094605" y="3619503"/>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20" name="Picture Placeholder 7">
            <a:extLst>
              <a:ext uri="{FF2B5EF4-FFF2-40B4-BE49-F238E27FC236}">
                <a16:creationId xmlns:a16="http://schemas.microsoft.com/office/drawing/2014/main" id="{7A541337-A220-1952-1088-03B05759A294}"/>
              </a:ext>
            </a:extLst>
          </p:cNvPr>
          <p:cNvSpPr>
            <a:spLocks noGrp="1"/>
          </p:cNvSpPr>
          <p:nvPr>
            <p:ph type="pic" sz="quarter" idx="31"/>
          </p:nvPr>
        </p:nvSpPr>
        <p:spPr>
          <a:xfrm>
            <a:off x="533400" y="4073052"/>
            <a:ext cx="2561939" cy="1695377"/>
          </a:xfrm>
        </p:spPr>
        <p:txBody>
          <a:bodyPr/>
          <a:lstStyle>
            <a:lvl1pPr>
              <a:defRPr>
                <a:solidFill>
                  <a:schemeClr val="accent5"/>
                </a:solidFill>
              </a:defRPr>
            </a:lvl1pPr>
          </a:lstStyle>
          <a:p>
            <a:r>
              <a:rPr lang="en-US"/>
              <a:t>Click icon to add picture</a:t>
            </a:r>
            <a:endParaRPr lang="en-US" dirty="0"/>
          </a:p>
        </p:txBody>
      </p:sp>
      <p:sp>
        <p:nvSpPr>
          <p:cNvPr id="21" name="Text Placeholder 2">
            <a:extLst>
              <a:ext uri="{FF2B5EF4-FFF2-40B4-BE49-F238E27FC236}">
                <a16:creationId xmlns:a16="http://schemas.microsoft.com/office/drawing/2014/main" id="{031EDC92-B610-72AD-2DCF-0419B709C364}"/>
              </a:ext>
            </a:extLst>
          </p:cNvPr>
          <p:cNvSpPr>
            <a:spLocks noGrp="1"/>
          </p:cNvSpPr>
          <p:nvPr>
            <p:ph type="body" sz="quarter" idx="32" hasCustomPrompt="1"/>
          </p:nvPr>
        </p:nvSpPr>
        <p:spPr>
          <a:xfrm>
            <a:off x="535456" y="5797926"/>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22" name="Picture Placeholder 7">
            <a:extLst>
              <a:ext uri="{FF2B5EF4-FFF2-40B4-BE49-F238E27FC236}">
                <a16:creationId xmlns:a16="http://schemas.microsoft.com/office/drawing/2014/main" id="{D02F6CDB-5734-B27F-A1C0-D338332E5F9B}"/>
              </a:ext>
            </a:extLst>
          </p:cNvPr>
          <p:cNvSpPr>
            <a:spLocks noGrp="1"/>
          </p:cNvSpPr>
          <p:nvPr>
            <p:ph type="pic" sz="quarter" idx="33"/>
          </p:nvPr>
        </p:nvSpPr>
        <p:spPr>
          <a:xfrm>
            <a:off x="3387135" y="4073052"/>
            <a:ext cx="2561939" cy="1695377"/>
          </a:xfrm>
        </p:spPr>
        <p:txBody>
          <a:bodyPr/>
          <a:lstStyle>
            <a:lvl1pPr>
              <a:defRPr>
                <a:solidFill>
                  <a:schemeClr val="accent5"/>
                </a:solidFill>
              </a:defRPr>
            </a:lvl1pPr>
          </a:lstStyle>
          <a:p>
            <a:r>
              <a:rPr lang="en-US"/>
              <a:t>Click icon to add picture</a:t>
            </a:r>
          </a:p>
        </p:txBody>
      </p:sp>
      <p:sp>
        <p:nvSpPr>
          <p:cNvPr id="23" name="Text Placeholder 2">
            <a:extLst>
              <a:ext uri="{FF2B5EF4-FFF2-40B4-BE49-F238E27FC236}">
                <a16:creationId xmlns:a16="http://schemas.microsoft.com/office/drawing/2014/main" id="{7CFA46C6-B83E-5036-70B7-58A84B2E2C81}"/>
              </a:ext>
            </a:extLst>
          </p:cNvPr>
          <p:cNvSpPr>
            <a:spLocks noGrp="1"/>
          </p:cNvSpPr>
          <p:nvPr>
            <p:ph type="body" sz="quarter" idx="34" hasCustomPrompt="1"/>
          </p:nvPr>
        </p:nvSpPr>
        <p:spPr>
          <a:xfrm>
            <a:off x="3388506" y="5797926"/>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24" name="Picture Placeholder 7">
            <a:extLst>
              <a:ext uri="{FF2B5EF4-FFF2-40B4-BE49-F238E27FC236}">
                <a16:creationId xmlns:a16="http://schemas.microsoft.com/office/drawing/2014/main" id="{94A84265-8664-D43A-7748-5896CD9EF533}"/>
              </a:ext>
            </a:extLst>
          </p:cNvPr>
          <p:cNvSpPr>
            <a:spLocks noGrp="1"/>
          </p:cNvSpPr>
          <p:nvPr>
            <p:ph type="pic" sz="quarter" idx="35"/>
          </p:nvPr>
        </p:nvSpPr>
        <p:spPr>
          <a:xfrm>
            <a:off x="6240870" y="4073052"/>
            <a:ext cx="2561939" cy="1695377"/>
          </a:xfrm>
        </p:spPr>
        <p:txBody>
          <a:bodyPr/>
          <a:lstStyle>
            <a:lvl1pPr>
              <a:defRPr>
                <a:solidFill>
                  <a:schemeClr val="accent5"/>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25F77604-04CA-E388-6DDE-D65330A6ACAD}"/>
              </a:ext>
            </a:extLst>
          </p:cNvPr>
          <p:cNvSpPr>
            <a:spLocks noGrp="1"/>
          </p:cNvSpPr>
          <p:nvPr>
            <p:ph type="body" sz="quarter" idx="36" hasCustomPrompt="1"/>
          </p:nvPr>
        </p:nvSpPr>
        <p:spPr>
          <a:xfrm>
            <a:off x="6241556" y="5797926"/>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26" name="Picture Placeholder 7">
            <a:extLst>
              <a:ext uri="{FF2B5EF4-FFF2-40B4-BE49-F238E27FC236}">
                <a16:creationId xmlns:a16="http://schemas.microsoft.com/office/drawing/2014/main" id="{1C00E2A8-E324-CDC0-D50F-044F4BE9BF29}"/>
              </a:ext>
            </a:extLst>
          </p:cNvPr>
          <p:cNvSpPr>
            <a:spLocks noGrp="1"/>
          </p:cNvSpPr>
          <p:nvPr>
            <p:ph type="pic" sz="quarter" idx="37"/>
          </p:nvPr>
        </p:nvSpPr>
        <p:spPr>
          <a:xfrm>
            <a:off x="9094605" y="4073052"/>
            <a:ext cx="2561939" cy="1695377"/>
          </a:xfrm>
        </p:spPr>
        <p:txBody>
          <a:bodyPr/>
          <a:lstStyle>
            <a:lvl1pPr>
              <a:defRPr>
                <a:solidFill>
                  <a:schemeClr val="accent5"/>
                </a:solidFill>
              </a:defRPr>
            </a:lvl1pPr>
          </a:lstStyle>
          <a:p>
            <a:r>
              <a:rPr lang="en-US"/>
              <a:t>Click icon to add picture</a:t>
            </a:r>
            <a:endParaRPr lang="en-US" dirty="0"/>
          </a:p>
        </p:txBody>
      </p:sp>
      <p:sp>
        <p:nvSpPr>
          <p:cNvPr id="27" name="Text Placeholder 2">
            <a:extLst>
              <a:ext uri="{FF2B5EF4-FFF2-40B4-BE49-F238E27FC236}">
                <a16:creationId xmlns:a16="http://schemas.microsoft.com/office/drawing/2014/main" id="{AE92BFC8-CBC3-D289-601E-966C770A652D}"/>
              </a:ext>
            </a:extLst>
          </p:cNvPr>
          <p:cNvSpPr>
            <a:spLocks noGrp="1"/>
          </p:cNvSpPr>
          <p:nvPr>
            <p:ph type="body" sz="quarter" idx="38" hasCustomPrompt="1"/>
          </p:nvPr>
        </p:nvSpPr>
        <p:spPr>
          <a:xfrm>
            <a:off x="9094605" y="5797926"/>
            <a:ext cx="2559883" cy="115599"/>
          </a:xfrm>
        </p:spPr>
        <p:txBody>
          <a:bodyPr>
            <a:noAutofit/>
          </a:bodyPr>
          <a:lstStyle>
            <a:lvl1pPr marL="0" indent="0" algn="l">
              <a:spcBef>
                <a:spcPts val="200"/>
              </a:spcBef>
              <a:buNone/>
              <a:defRPr sz="1000" b="0">
                <a:solidFill>
                  <a:schemeClr val="tx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err="1"/>
              <a:t>ImageFileName.jpeg</a:t>
            </a:r>
            <a:endParaRPr lang="en-US" dirty="0"/>
          </a:p>
        </p:txBody>
      </p:sp>
      <p:sp>
        <p:nvSpPr>
          <p:cNvPr id="3" name="Text Placeholder 4">
            <a:extLst>
              <a:ext uri="{FF2B5EF4-FFF2-40B4-BE49-F238E27FC236}">
                <a16:creationId xmlns:a16="http://schemas.microsoft.com/office/drawing/2014/main" id="{9BE91CDE-6EE4-EC9C-896F-B0BCB092C030}"/>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E0EA1CFE-C615-090C-8156-418ED67A8D95}"/>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5" name="Text Placeholder 6">
            <a:extLst>
              <a:ext uri="{FF2B5EF4-FFF2-40B4-BE49-F238E27FC236}">
                <a16:creationId xmlns:a16="http://schemas.microsoft.com/office/drawing/2014/main" id="{CF8235CF-39BA-926F-246E-95324F0E8930}"/>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128426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p15:clr>
            <a:srgbClr val="A4A3A4"/>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EC8690B3-BD4E-634A-B81A-9C84B9B5E1A1}"/>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
        <p:nvSpPr>
          <p:cNvPr id="10" name="Text Placeholder 7">
            <a:extLst>
              <a:ext uri="{FF2B5EF4-FFF2-40B4-BE49-F238E27FC236}">
                <a16:creationId xmlns:a16="http://schemas.microsoft.com/office/drawing/2014/main" id="{88D9D1E3-03B4-442B-2C5D-18C8A36B2356}"/>
              </a:ext>
            </a:extLst>
          </p:cNvPr>
          <p:cNvSpPr>
            <a:spLocks noGrp="1"/>
          </p:cNvSpPr>
          <p:nvPr>
            <p:ph type="body" sz="quarter" idx="27"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78A27852-BBD4-9D40-1C1C-54DCEF350710}"/>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4" name="Title Placeholder 1">
            <a:extLst>
              <a:ext uri="{FF2B5EF4-FFF2-40B4-BE49-F238E27FC236}">
                <a16:creationId xmlns:a16="http://schemas.microsoft.com/office/drawing/2014/main" id="{5FFDAD97-9D3D-4C02-D95F-4D6E0D13392C}"/>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Tree>
    <p:extLst>
      <p:ext uri="{BB962C8B-B14F-4D97-AF65-F5344CB8AC3E}">
        <p14:creationId xmlns:p14="http://schemas.microsoft.com/office/powerpoint/2010/main" val="391036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userDrawn="1">
          <p15:clr>
            <a:srgbClr val="A4A3A4"/>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Title Only Slide_Blue">
    <p:bg>
      <p:bgPr>
        <a:solidFill>
          <a:srgbClr val="061937"/>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3BA875-5E24-2E7D-A720-014650F0A11A}"/>
              </a:ext>
            </a:extLst>
          </p:cNvPr>
          <p:cNvSpPr/>
          <p:nvPr userDrawn="1"/>
        </p:nvSpPr>
        <p:spPr>
          <a:xfrm>
            <a:off x="0" y="6632123"/>
            <a:ext cx="12192000" cy="2258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solidFill>
                <a:schemeClr val="bg1"/>
              </a:solidFill>
            </a:endParaRPr>
          </a:p>
        </p:txBody>
      </p:sp>
      <p:sp>
        <p:nvSpPr>
          <p:cNvPr id="6" name="Slide Number">
            <a:extLst>
              <a:ext uri="{FF2B5EF4-FFF2-40B4-BE49-F238E27FC236}">
                <a16:creationId xmlns:a16="http://schemas.microsoft.com/office/drawing/2014/main" id="{3C25C6AC-D7D3-C900-A422-4311BB3F4165}"/>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94266EEB-F967-ED72-DB58-41622CBFB90B}"/>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chemeClr val="bg1"/>
                </a:solidFill>
              </a:rPr>
              <a:t>T. ROWE PRICE</a:t>
            </a:r>
            <a:endParaRPr lang="en-US" sz="700" b="1" kern="700" spc="100" baseline="0" dirty="0">
              <a:solidFill>
                <a:schemeClr val="bg1"/>
              </a:solidFill>
            </a:endParaRPr>
          </a:p>
        </p:txBody>
      </p:sp>
      <p:cxnSp>
        <p:nvCxnSpPr>
          <p:cNvPr id="8" name="Straight Connector 7">
            <a:extLst>
              <a:ext uri="{FF2B5EF4-FFF2-40B4-BE49-F238E27FC236}">
                <a16:creationId xmlns:a16="http://schemas.microsoft.com/office/drawing/2014/main" id="{EDCB135B-9263-A696-6595-C1F49086FE8E}"/>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F96614C-2360-8039-CE33-AA84A060EC60}"/>
              </a:ext>
            </a:extLst>
          </p:cNvPr>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1B63DE1E-03A9-6584-42CD-C2689C43866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11" name="Text Placeholder 6">
            <a:extLst>
              <a:ext uri="{FF2B5EF4-FFF2-40B4-BE49-F238E27FC236}">
                <a16:creationId xmlns:a16="http://schemas.microsoft.com/office/drawing/2014/main" id="{EC8690B3-BD4E-634A-B81A-9C84B9B5E1A1}"/>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10" name="Text Placeholder 7">
            <a:extLst>
              <a:ext uri="{FF2B5EF4-FFF2-40B4-BE49-F238E27FC236}">
                <a16:creationId xmlns:a16="http://schemas.microsoft.com/office/drawing/2014/main" id="{88D9D1E3-03B4-442B-2C5D-18C8A36B2356}"/>
              </a:ext>
            </a:extLst>
          </p:cNvPr>
          <p:cNvSpPr>
            <a:spLocks noGrp="1"/>
          </p:cNvSpPr>
          <p:nvPr>
            <p:ph type="body" sz="quarter" idx="27" hasCustomPrompt="1"/>
          </p:nvPr>
        </p:nvSpPr>
        <p:spPr>
          <a:xfrm>
            <a:off x="533400" y="6053328"/>
            <a:ext cx="11125199" cy="457200"/>
          </a:xfrm>
        </p:spPr>
        <p:txBody>
          <a:bodyPr anchor="b">
            <a:noAutofit/>
          </a:bodyPr>
          <a:lstStyle>
            <a:lvl1pPr marL="0" indent="0">
              <a:lnSpc>
                <a:spcPct val="100000"/>
              </a:lnSpc>
              <a:spcBef>
                <a:spcPts val="0"/>
              </a:spcBef>
              <a:buNone/>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4">
            <a:extLst>
              <a:ext uri="{FF2B5EF4-FFF2-40B4-BE49-F238E27FC236}">
                <a16:creationId xmlns:a16="http://schemas.microsoft.com/office/drawing/2014/main" id="{78A27852-BBD4-9D40-1C1C-54DCEF350710}"/>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bg1"/>
                </a:solidFill>
              </a:defRPr>
            </a:lvl1pPr>
          </a:lstStyle>
          <a:p>
            <a:pPr lvl="0"/>
            <a:r>
              <a:rPr lang="en-US" dirty="0"/>
              <a:t>As of date</a:t>
            </a:r>
          </a:p>
        </p:txBody>
      </p:sp>
      <p:sp>
        <p:nvSpPr>
          <p:cNvPr id="4" name="Title Placeholder 1">
            <a:extLst>
              <a:ext uri="{FF2B5EF4-FFF2-40B4-BE49-F238E27FC236}">
                <a16:creationId xmlns:a16="http://schemas.microsoft.com/office/drawing/2014/main" id="{5FFDAD97-9D3D-4C02-D95F-4D6E0D13392C}"/>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56056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816">
          <p15:clr>
            <a:srgbClr val="A4A3A4"/>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995FA026-8115-878D-B41E-33A255145B93}"/>
              </a:ext>
            </a:extLst>
          </p:cNvPr>
          <p:cNvSpPr>
            <a:spLocks noGrp="1"/>
          </p:cNvSpPr>
          <p:nvPr>
            <p:ph type="body" sz="quarter" idx="27"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3" name="Text Placeholder 6">
            <a:extLst>
              <a:ext uri="{FF2B5EF4-FFF2-40B4-BE49-F238E27FC236}">
                <a16:creationId xmlns:a16="http://schemas.microsoft.com/office/drawing/2014/main" id="{566D8C5A-AB83-7D45-C9E6-64437B90AB52}"/>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376266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lank Slide_Blue">
    <p:bg>
      <p:bgPr>
        <a:solidFill>
          <a:srgbClr val="061937"/>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8FBF44E-0A40-6946-8ABF-611010DE9EDB}"/>
              </a:ext>
            </a:extLst>
          </p:cNvPr>
          <p:cNvSpPr/>
          <p:nvPr userDrawn="1"/>
        </p:nvSpPr>
        <p:spPr>
          <a:xfrm>
            <a:off x="0" y="6632123"/>
            <a:ext cx="12192000" cy="2258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solidFill>
                <a:schemeClr val="bg1"/>
              </a:solidFill>
            </a:endParaRPr>
          </a:p>
        </p:txBody>
      </p:sp>
      <p:sp>
        <p:nvSpPr>
          <p:cNvPr id="4" name="Slide Number">
            <a:extLst>
              <a:ext uri="{FF2B5EF4-FFF2-40B4-BE49-F238E27FC236}">
                <a16:creationId xmlns:a16="http://schemas.microsoft.com/office/drawing/2014/main" id="{AD9D4ECC-3436-20BB-E28B-FB2AEF887F3D}"/>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333C82F0-2522-0C5C-B447-1422AEA2CCA8}"/>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chemeClr val="bg1"/>
                </a:solidFill>
              </a:rPr>
              <a:t>T. ROWE PRICE</a:t>
            </a:r>
            <a:endParaRPr lang="en-US" sz="700" b="1" kern="700" spc="100" baseline="0" dirty="0">
              <a:solidFill>
                <a:schemeClr val="bg1"/>
              </a:solidFill>
            </a:endParaRPr>
          </a:p>
        </p:txBody>
      </p:sp>
      <p:cxnSp>
        <p:nvCxnSpPr>
          <p:cNvPr id="7" name="Straight Connector 6">
            <a:extLst>
              <a:ext uri="{FF2B5EF4-FFF2-40B4-BE49-F238E27FC236}">
                <a16:creationId xmlns:a16="http://schemas.microsoft.com/office/drawing/2014/main" id="{15971521-FAA0-6B70-4509-37D58CE0EAD9}"/>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77D64B-4C3C-6E33-BB1E-53ECC1391754}"/>
              </a:ext>
            </a:extLst>
          </p:cNvPr>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4F9476C-DB7E-71C6-A870-AE6E1E81B4A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6" name="Text Placeholder 6">
            <a:extLst>
              <a:ext uri="{FF2B5EF4-FFF2-40B4-BE49-F238E27FC236}">
                <a16:creationId xmlns:a16="http://schemas.microsoft.com/office/drawing/2014/main" id="{F2D3A444-045F-3A4A-885B-F8AB28309137}"/>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8" name="Text Placeholder 7">
            <a:extLst>
              <a:ext uri="{FF2B5EF4-FFF2-40B4-BE49-F238E27FC236}">
                <a16:creationId xmlns:a16="http://schemas.microsoft.com/office/drawing/2014/main" id="{995FA026-8115-878D-B41E-33A255145B93}"/>
              </a:ext>
            </a:extLst>
          </p:cNvPr>
          <p:cNvSpPr>
            <a:spLocks noGrp="1"/>
          </p:cNvSpPr>
          <p:nvPr>
            <p:ph type="body" sz="quarter" idx="27" hasCustomPrompt="1"/>
          </p:nvPr>
        </p:nvSpPr>
        <p:spPr>
          <a:xfrm>
            <a:off x="533400" y="6053328"/>
            <a:ext cx="11125199" cy="457200"/>
          </a:xfrm>
        </p:spPr>
        <p:txBody>
          <a:bodyPr anchor="b">
            <a:noAutofit/>
          </a:bodyPr>
          <a:lstStyle>
            <a:lvl1pPr marL="0" indent="0">
              <a:lnSpc>
                <a:spcPct val="100000"/>
              </a:lnSpc>
              <a:spcBef>
                <a:spcPts val="0"/>
              </a:spcBef>
              <a:buNone/>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Tree>
    <p:extLst>
      <p:ext uri="{BB962C8B-B14F-4D97-AF65-F5344CB8AC3E}">
        <p14:creationId xmlns:p14="http://schemas.microsoft.com/office/powerpoint/2010/main" val="2518303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hank You_White">
    <p:spTree>
      <p:nvGrpSpPr>
        <p:cNvPr id="1" name=""/>
        <p:cNvGrpSpPr/>
        <p:nvPr/>
      </p:nvGrpSpPr>
      <p:grpSpPr>
        <a:xfrm>
          <a:off x="0" y="0"/>
          <a:ext cx="0" cy="0"/>
          <a:chOff x="0" y="0"/>
          <a:chExt cx="0" cy="0"/>
        </a:xfrm>
      </p:grpSpPr>
      <p:sp>
        <p:nvSpPr>
          <p:cNvPr id="5" name="Title 12"/>
          <p:cNvSpPr txBox="1">
            <a:spLocks/>
          </p:cNvSpPr>
          <p:nvPr/>
        </p:nvSpPr>
        <p:spPr bwMode="auto">
          <a:xfrm>
            <a:off x="681599" y="3705469"/>
            <a:ext cx="10163895" cy="1064086"/>
          </a:xfrm>
          <a:prstGeom prst="rect">
            <a:avLst/>
          </a:prstGeom>
        </p:spPr>
        <p:txBody>
          <a:bodyPr vert="horz" lIns="0" tIns="0" rIns="0" bIns="0" rtlCol="0" anchor="ctr">
            <a:noAutofit/>
          </a:bodyPr>
          <a:lstStyle>
            <a:lvl1pPr algn="l" defTabSz="914400" rtl="0" eaLnBrk="1" latinLnBrk="0" hangingPunct="1">
              <a:lnSpc>
                <a:spcPct val="85000"/>
              </a:lnSpc>
              <a:spcBef>
                <a:spcPct val="0"/>
              </a:spcBef>
              <a:buNone/>
              <a:defRPr sz="2600" kern="1200">
                <a:solidFill>
                  <a:schemeClr val="accent2"/>
                </a:solidFill>
                <a:latin typeface="+mj-lt"/>
                <a:ea typeface="+mj-ea"/>
                <a:cs typeface="+mj-cs"/>
              </a:defRPr>
            </a:lvl1pPr>
          </a:lstStyle>
          <a:p>
            <a:r>
              <a:rPr lang="en-US" sz="8800" b="1" dirty="0">
                <a:solidFill>
                  <a:srgbClr val="061937"/>
                </a:solidFill>
                <a:latin typeface="Times New Roman" panose="02020603050405020304" pitchFamily="18" charset="0"/>
                <a:cs typeface="Times New Roman" panose="02020603050405020304" pitchFamily="18" charset="0"/>
              </a:rPr>
              <a:t>Thank You</a:t>
            </a:r>
          </a:p>
        </p:txBody>
      </p:sp>
      <p:sp>
        <p:nvSpPr>
          <p:cNvPr id="3" name="Text Placeholder 2">
            <a:extLst>
              <a:ext uri="{FF2B5EF4-FFF2-40B4-BE49-F238E27FC236}">
                <a16:creationId xmlns:a16="http://schemas.microsoft.com/office/drawing/2014/main" id="{A4E7BCD1-0033-464F-ADFD-915E9EB7684F}"/>
              </a:ext>
            </a:extLst>
          </p:cNvPr>
          <p:cNvSpPr>
            <a:spLocks noGrp="1"/>
          </p:cNvSpPr>
          <p:nvPr>
            <p:ph type="body" sz="quarter" idx="10" hasCustomPrompt="1"/>
          </p:nvPr>
        </p:nvSpPr>
        <p:spPr>
          <a:xfrm>
            <a:off x="533400" y="6429375"/>
            <a:ext cx="2352675" cy="236537"/>
          </a:xfrm>
        </p:spPr>
        <p:txBody>
          <a:bodyPr/>
          <a:lstStyle>
            <a:lvl1pPr marL="0" indent="0">
              <a:lnSpc>
                <a:spcPct val="100000"/>
              </a:lnSpc>
              <a:spcBef>
                <a:spcPts val="0"/>
              </a:spcBef>
              <a:buNone/>
              <a:defRPr sz="500" baseline="0">
                <a:solidFill>
                  <a:schemeClr val="tx1"/>
                </a:solidFill>
              </a:defRPr>
            </a:lvl1pPr>
          </a:lstStyle>
          <a:p>
            <a:pPr lvl="0"/>
            <a:r>
              <a:rPr lang="en-US" dirty="0"/>
              <a:t>CID</a:t>
            </a:r>
            <a:br>
              <a:rPr lang="en-US" dirty="0"/>
            </a:br>
            <a:r>
              <a:rPr lang="en-US" dirty="0"/>
              <a:t>LRN</a:t>
            </a:r>
          </a:p>
        </p:txBody>
      </p:sp>
      <p:pic>
        <p:nvPicPr>
          <p:cNvPr id="2" name="Picture 1">
            <a:extLst>
              <a:ext uri="{FF2B5EF4-FFF2-40B4-BE49-F238E27FC236}">
                <a16:creationId xmlns:a16="http://schemas.microsoft.com/office/drawing/2014/main" id="{8AC6ECD4-C83E-5FC1-D18B-61748888A884}"/>
              </a:ext>
            </a:extLst>
          </p:cNvPr>
          <p:cNvPicPr>
            <a:picLocks noChangeAspect="1"/>
          </p:cNvPicPr>
          <p:nvPr userDrawn="1"/>
        </p:nvPicPr>
        <p:blipFill>
          <a:blip r:embed="rId2"/>
          <a:stretch>
            <a:fillRect/>
          </a:stretch>
        </p:blipFill>
        <p:spPr>
          <a:xfrm>
            <a:off x="533399" y="533399"/>
            <a:ext cx="2305049" cy="457200"/>
          </a:xfrm>
          <a:prstGeom prst="rect">
            <a:avLst/>
          </a:prstGeom>
        </p:spPr>
      </p:pic>
    </p:spTree>
    <p:extLst>
      <p:ext uri="{BB962C8B-B14F-4D97-AF65-F5344CB8AC3E}">
        <p14:creationId xmlns:p14="http://schemas.microsoft.com/office/powerpoint/2010/main" val="89875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Thank You_Blue">
    <p:bg>
      <p:bgPr>
        <a:solidFill>
          <a:schemeClr val="accent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4E7BCD1-0033-464F-ADFD-915E9EB7684F}"/>
              </a:ext>
            </a:extLst>
          </p:cNvPr>
          <p:cNvSpPr>
            <a:spLocks noGrp="1"/>
          </p:cNvSpPr>
          <p:nvPr>
            <p:ph type="body" sz="quarter" idx="10" hasCustomPrompt="1"/>
          </p:nvPr>
        </p:nvSpPr>
        <p:spPr>
          <a:xfrm>
            <a:off x="533400" y="6429375"/>
            <a:ext cx="2352675" cy="236537"/>
          </a:xfrm>
        </p:spPr>
        <p:txBody>
          <a:bodyPr/>
          <a:lstStyle>
            <a:lvl1pPr marL="0" indent="0">
              <a:lnSpc>
                <a:spcPct val="100000"/>
              </a:lnSpc>
              <a:spcBef>
                <a:spcPts val="0"/>
              </a:spcBef>
              <a:buNone/>
              <a:defRPr sz="500" baseline="0">
                <a:solidFill>
                  <a:schemeClr val="bg1"/>
                </a:solidFill>
              </a:defRPr>
            </a:lvl1pPr>
          </a:lstStyle>
          <a:p>
            <a:pPr lvl="0"/>
            <a:r>
              <a:rPr lang="en-US" dirty="0"/>
              <a:t>CID</a:t>
            </a:r>
            <a:br>
              <a:rPr lang="en-US" dirty="0"/>
            </a:br>
            <a:r>
              <a:rPr lang="en-US" dirty="0"/>
              <a:t>LRN</a:t>
            </a:r>
          </a:p>
        </p:txBody>
      </p:sp>
      <p:sp>
        <p:nvSpPr>
          <p:cNvPr id="2" name="Title 12">
            <a:extLst>
              <a:ext uri="{FF2B5EF4-FFF2-40B4-BE49-F238E27FC236}">
                <a16:creationId xmlns:a16="http://schemas.microsoft.com/office/drawing/2014/main" id="{9E335CE9-A879-F83B-6B6A-C36D124E291A}"/>
              </a:ext>
            </a:extLst>
          </p:cNvPr>
          <p:cNvSpPr txBox="1">
            <a:spLocks/>
          </p:cNvSpPr>
          <p:nvPr userDrawn="1"/>
        </p:nvSpPr>
        <p:spPr bwMode="auto">
          <a:xfrm>
            <a:off x="681599" y="3705469"/>
            <a:ext cx="10163895" cy="1064086"/>
          </a:xfrm>
          <a:prstGeom prst="rect">
            <a:avLst/>
          </a:prstGeom>
        </p:spPr>
        <p:txBody>
          <a:bodyPr vert="horz" lIns="0" tIns="0" rIns="0" bIns="0" rtlCol="0" anchor="ctr">
            <a:noAutofit/>
          </a:bodyPr>
          <a:lstStyle>
            <a:lvl1pPr algn="l" defTabSz="914400" rtl="0" eaLnBrk="1" latinLnBrk="0" hangingPunct="1">
              <a:lnSpc>
                <a:spcPct val="85000"/>
              </a:lnSpc>
              <a:spcBef>
                <a:spcPct val="0"/>
              </a:spcBef>
              <a:buNone/>
              <a:defRPr sz="2600" kern="1200">
                <a:solidFill>
                  <a:schemeClr val="accent2"/>
                </a:solidFill>
                <a:latin typeface="+mj-lt"/>
                <a:ea typeface="+mj-ea"/>
                <a:cs typeface="+mj-cs"/>
              </a:defRPr>
            </a:lvl1pPr>
          </a:lstStyle>
          <a:p>
            <a:r>
              <a:rPr lang="en-US" sz="8800" b="1" dirty="0">
                <a:solidFill>
                  <a:srgbClr val="00CFEC"/>
                </a:solidFill>
                <a:latin typeface="Times New Roman" panose="02020603050405020304" pitchFamily="18" charset="0"/>
                <a:cs typeface="Times New Roman" panose="02020603050405020304" pitchFamily="18" charset="0"/>
              </a:rPr>
              <a:t>Thank You</a:t>
            </a:r>
          </a:p>
        </p:txBody>
      </p:sp>
      <p:pic>
        <p:nvPicPr>
          <p:cNvPr id="4" name="Picture 3">
            <a:extLst>
              <a:ext uri="{FF2B5EF4-FFF2-40B4-BE49-F238E27FC236}">
                <a16:creationId xmlns:a16="http://schemas.microsoft.com/office/drawing/2014/main" id="{36737175-F49C-6B53-A8C4-572D533E35D5}"/>
              </a:ext>
            </a:extLst>
          </p:cNvPr>
          <p:cNvPicPr>
            <a:picLocks noChangeAspect="1"/>
          </p:cNvPicPr>
          <p:nvPr userDrawn="1"/>
        </p:nvPicPr>
        <p:blipFill>
          <a:blip r:embed="rId2"/>
          <a:stretch>
            <a:fillRect/>
          </a:stretch>
        </p:blipFill>
        <p:spPr>
          <a:xfrm>
            <a:off x="533399" y="533399"/>
            <a:ext cx="2304288" cy="457049"/>
          </a:xfrm>
          <a:prstGeom prst="rect">
            <a:avLst/>
          </a:prstGeom>
        </p:spPr>
      </p:pic>
    </p:spTree>
    <p:extLst>
      <p:ext uri="{BB962C8B-B14F-4D97-AF65-F5344CB8AC3E}">
        <p14:creationId xmlns:p14="http://schemas.microsoft.com/office/powerpoint/2010/main" val="86031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_Blu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7700434" y="4449763"/>
            <a:ext cx="3958166" cy="1655762"/>
          </a:xfrm>
        </p:spPr>
        <p:txBody>
          <a:bodyPr>
            <a:noAutofit/>
          </a:bodyPr>
          <a:lstStyle>
            <a:lvl1pPr>
              <a:spcBef>
                <a:spcPts val="1000"/>
              </a:spcBef>
              <a:defRPr sz="1600">
                <a:solidFill>
                  <a:schemeClr val="bg1"/>
                </a:solidFill>
                <a:latin typeface="Arial" panose="020B0604020202020204" pitchFamily="34" charset="0"/>
                <a:cs typeface="Arial" panose="020B0604020202020204" pitchFamily="34" charset="0"/>
              </a:defRPr>
            </a:lvl1pPr>
            <a:lvl2pPr>
              <a:defRPr sz="14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r>
              <a:rPr lang="en-US" dirty="0"/>
              <a:t>Optional—Agenda items or speaker name</a:t>
            </a:r>
            <a:br>
              <a:rPr lang="en-US" dirty="0"/>
            </a:br>
            <a:r>
              <a:rPr lang="en-US" dirty="0"/>
              <a:t>Arial, regular, 16 </a:t>
            </a:r>
            <a:r>
              <a:rPr lang="en-US" dirty="0" err="1"/>
              <a:t>pt</a:t>
            </a:r>
            <a:r>
              <a:rPr lang="en-US" dirty="0"/>
              <a:t>, white, with or without bullets</a:t>
            </a:r>
            <a:br>
              <a:rPr lang="en-US" dirty="0"/>
            </a:br>
            <a:r>
              <a:rPr lang="en-US" dirty="0"/>
              <a:t>Delete this box if you are not using</a:t>
            </a:r>
          </a:p>
        </p:txBody>
      </p:sp>
      <p:sp>
        <p:nvSpPr>
          <p:cNvPr id="7" name="Text Placeholder 6">
            <a:extLst>
              <a:ext uri="{FF2B5EF4-FFF2-40B4-BE49-F238E27FC236}">
                <a16:creationId xmlns:a16="http://schemas.microsoft.com/office/drawing/2014/main" id="{0D0C16C2-A491-43E6-9A92-A1108B7C3C80}"/>
              </a:ext>
            </a:extLst>
          </p:cNvPr>
          <p:cNvSpPr>
            <a:spLocks noGrp="1"/>
          </p:cNvSpPr>
          <p:nvPr>
            <p:ph type="body" sz="quarter" idx="16" hasCustomPrompt="1"/>
          </p:nvPr>
        </p:nvSpPr>
        <p:spPr>
          <a:xfrm>
            <a:off x="533400" y="6380958"/>
            <a:ext cx="8699043" cy="171595"/>
          </a:xfrm>
        </p:spPr>
        <p:txBody>
          <a:bodyPr/>
          <a:lstStyle>
            <a:lvl1pPr marL="0" indent="0" algn="l">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16" name="Text Placeholder 2">
            <a:extLst>
              <a:ext uri="{FF2B5EF4-FFF2-40B4-BE49-F238E27FC236}">
                <a16:creationId xmlns:a16="http://schemas.microsoft.com/office/drawing/2014/main" id="{EE20FEA3-1E9C-1706-A508-7FF76CBEA3DA}"/>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chemeClr val="bg1"/>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sp>
        <p:nvSpPr>
          <p:cNvPr id="4" name="Title 1">
            <a:extLst>
              <a:ext uri="{FF2B5EF4-FFF2-40B4-BE49-F238E27FC236}">
                <a16:creationId xmlns:a16="http://schemas.microsoft.com/office/drawing/2014/main" id="{FD9EED93-BBE2-3764-9BE9-74A8B27CD01A}"/>
              </a:ext>
            </a:extLst>
          </p:cNvPr>
          <p:cNvSpPr>
            <a:spLocks noGrp="1"/>
          </p:cNvSpPr>
          <p:nvPr>
            <p:ph type="ctrTitle" hasCustomPrompt="1"/>
          </p:nvPr>
        </p:nvSpPr>
        <p:spPr>
          <a:xfrm>
            <a:off x="533400" y="2663864"/>
            <a:ext cx="10269440" cy="1428414"/>
          </a:xfrm>
          <a:prstGeom prst="rect">
            <a:avLst/>
          </a:prstGeom>
        </p:spPr>
        <p:txBody>
          <a:bodyPr anchor="t">
            <a:noAutofit/>
          </a:bodyPr>
          <a:lstStyle>
            <a:lvl1pPr>
              <a:lnSpc>
                <a:spcPct val="90000"/>
              </a:lnSpc>
              <a:defRPr sz="5400" b="1" cap="none" baseline="0">
                <a:solidFill>
                  <a:schemeClr val="accent2"/>
                </a:solidFill>
                <a:latin typeface="Times New Roman" panose="02020603050405020304" pitchFamily="18" charset="0"/>
                <a:cs typeface="Times New Roman" panose="02020603050405020304" pitchFamily="18" charset="0"/>
              </a:defRPr>
            </a:lvl1pPr>
          </a:lstStyle>
          <a:p>
            <a:r>
              <a:rPr lang="en-US" dirty="0"/>
              <a:t>Divider Slide Title </a:t>
            </a:r>
            <a:br>
              <a:rPr lang="en-US" dirty="0"/>
            </a:br>
            <a:r>
              <a:rPr lang="en-US" dirty="0"/>
              <a:t>Two Lines Max</a:t>
            </a:r>
          </a:p>
        </p:txBody>
      </p:sp>
      <p:pic>
        <p:nvPicPr>
          <p:cNvPr id="5" name="Picture 4">
            <a:extLst>
              <a:ext uri="{FF2B5EF4-FFF2-40B4-BE49-F238E27FC236}">
                <a16:creationId xmlns:a16="http://schemas.microsoft.com/office/drawing/2014/main" id="{0258F1B1-07B6-BA96-8201-52AB5AE0E298}"/>
              </a:ext>
            </a:extLst>
          </p:cNvPr>
          <p:cNvPicPr>
            <a:picLocks noChangeAspect="1"/>
          </p:cNvPicPr>
          <p:nvPr userDrawn="1"/>
        </p:nvPicPr>
        <p:blipFill>
          <a:blip r:embed="rId2"/>
          <a:stretch>
            <a:fillRect/>
          </a:stretch>
        </p:blipFill>
        <p:spPr>
          <a:xfrm>
            <a:off x="533401" y="563126"/>
            <a:ext cx="594360" cy="594360"/>
          </a:xfrm>
          <a:prstGeom prst="rect">
            <a:avLst/>
          </a:prstGeom>
        </p:spPr>
      </p:pic>
      <p:sp>
        <p:nvSpPr>
          <p:cNvPr id="8" name="Text Placeholder 4">
            <a:extLst>
              <a:ext uri="{FF2B5EF4-FFF2-40B4-BE49-F238E27FC236}">
                <a16:creationId xmlns:a16="http://schemas.microsoft.com/office/drawing/2014/main" id="{BF5E80E0-4EC9-4014-334B-64C3232AB2D3}"/>
              </a:ext>
            </a:extLst>
          </p:cNvPr>
          <p:cNvSpPr>
            <a:spLocks noGrp="1"/>
          </p:cNvSpPr>
          <p:nvPr>
            <p:ph type="body" sz="quarter" idx="12" hasCustomPrompt="1"/>
          </p:nvPr>
        </p:nvSpPr>
        <p:spPr>
          <a:xfrm>
            <a:off x="533398" y="2148501"/>
            <a:ext cx="9000567"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bg1"/>
                </a:solidFill>
              </a:defRPr>
            </a:lvl1pPr>
          </a:lstStyle>
          <a:p>
            <a:pPr lvl="0"/>
            <a:r>
              <a:rPr lang="en-US" dirty="0"/>
              <a:t>Optional first line title</a:t>
            </a:r>
          </a:p>
        </p:txBody>
      </p:sp>
    </p:spTree>
    <p:extLst>
      <p:ext uri="{BB962C8B-B14F-4D97-AF65-F5344CB8AC3E}">
        <p14:creationId xmlns:p14="http://schemas.microsoft.com/office/powerpoint/2010/main" val="399929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Thank You_BHS">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B5FF54-9FA7-D951-ABBF-9C73A54DFE9E}"/>
              </a:ext>
            </a:extLst>
          </p:cNvPr>
          <p:cNvPicPr>
            <a:picLocks noChangeAspect="1"/>
          </p:cNvPicPr>
          <p:nvPr userDrawn="1"/>
        </p:nvPicPr>
        <p:blipFill>
          <a:blip r:embed="rId2"/>
          <a:stretch>
            <a:fillRect/>
          </a:stretch>
        </p:blipFill>
        <p:spPr>
          <a:xfrm>
            <a:off x="6441515" y="1193800"/>
            <a:ext cx="6184900" cy="5664200"/>
          </a:xfrm>
          <a:prstGeom prst="rect">
            <a:avLst/>
          </a:prstGeom>
        </p:spPr>
      </p:pic>
      <p:sp>
        <p:nvSpPr>
          <p:cNvPr id="3" name="Text Placeholder 2">
            <a:extLst>
              <a:ext uri="{FF2B5EF4-FFF2-40B4-BE49-F238E27FC236}">
                <a16:creationId xmlns:a16="http://schemas.microsoft.com/office/drawing/2014/main" id="{A4E7BCD1-0033-464F-ADFD-915E9EB7684F}"/>
              </a:ext>
            </a:extLst>
          </p:cNvPr>
          <p:cNvSpPr>
            <a:spLocks noGrp="1"/>
          </p:cNvSpPr>
          <p:nvPr>
            <p:ph type="body" sz="quarter" idx="10" hasCustomPrompt="1"/>
          </p:nvPr>
        </p:nvSpPr>
        <p:spPr>
          <a:xfrm>
            <a:off x="533400" y="6429375"/>
            <a:ext cx="2352675" cy="236537"/>
          </a:xfrm>
        </p:spPr>
        <p:txBody>
          <a:bodyPr/>
          <a:lstStyle>
            <a:lvl1pPr marL="0" indent="0">
              <a:lnSpc>
                <a:spcPct val="100000"/>
              </a:lnSpc>
              <a:spcBef>
                <a:spcPts val="0"/>
              </a:spcBef>
              <a:buNone/>
              <a:defRPr sz="500" baseline="0">
                <a:solidFill>
                  <a:schemeClr val="bg1"/>
                </a:solidFill>
              </a:defRPr>
            </a:lvl1pPr>
          </a:lstStyle>
          <a:p>
            <a:pPr lvl="0"/>
            <a:r>
              <a:rPr lang="en-US" dirty="0"/>
              <a:t>CID</a:t>
            </a:r>
            <a:br>
              <a:rPr lang="en-US" dirty="0"/>
            </a:br>
            <a:r>
              <a:rPr lang="en-US" dirty="0"/>
              <a:t>LRN</a:t>
            </a:r>
          </a:p>
        </p:txBody>
      </p:sp>
      <p:sp>
        <p:nvSpPr>
          <p:cNvPr id="2" name="Title 12">
            <a:extLst>
              <a:ext uri="{FF2B5EF4-FFF2-40B4-BE49-F238E27FC236}">
                <a16:creationId xmlns:a16="http://schemas.microsoft.com/office/drawing/2014/main" id="{9E335CE9-A879-F83B-6B6A-C36D124E291A}"/>
              </a:ext>
            </a:extLst>
          </p:cNvPr>
          <p:cNvSpPr txBox="1">
            <a:spLocks/>
          </p:cNvSpPr>
          <p:nvPr userDrawn="1"/>
        </p:nvSpPr>
        <p:spPr bwMode="auto">
          <a:xfrm>
            <a:off x="681599" y="3705469"/>
            <a:ext cx="10163895" cy="1064086"/>
          </a:xfrm>
          <a:prstGeom prst="rect">
            <a:avLst/>
          </a:prstGeom>
        </p:spPr>
        <p:txBody>
          <a:bodyPr vert="horz" lIns="0" tIns="0" rIns="0" bIns="0" rtlCol="0" anchor="ctr">
            <a:noAutofit/>
          </a:bodyPr>
          <a:lstStyle>
            <a:lvl1pPr algn="l" defTabSz="914400" rtl="0" eaLnBrk="1" latinLnBrk="0" hangingPunct="1">
              <a:lnSpc>
                <a:spcPct val="85000"/>
              </a:lnSpc>
              <a:spcBef>
                <a:spcPct val="0"/>
              </a:spcBef>
              <a:buNone/>
              <a:defRPr sz="2600" kern="1200">
                <a:solidFill>
                  <a:schemeClr val="accent2"/>
                </a:solidFill>
                <a:latin typeface="+mj-lt"/>
                <a:ea typeface="+mj-ea"/>
                <a:cs typeface="+mj-cs"/>
              </a:defRPr>
            </a:lvl1pPr>
          </a:lstStyle>
          <a:p>
            <a:r>
              <a:rPr lang="en-US" sz="8800" b="1" dirty="0">
                <a:solidFill>
                  <a:srgbClr val="00CFEC"/>
                </a:solidFill>
                <a:latin typeface="Times New Roman" panose="02020603050405020304" pitchFamily="18" charset="0"/>
                <a:cs typeface="Times New Roman" panose="02020603050405020304" pitchFamily="18" charset="0"/>
              </a:rPr>
              <a:t>Thank You</a:t>
            </a:r>
          </a:p>
        </p:txBody>
      </p:sp>
      <p:pic>
        <p:nvPicPr>
          <p:cNvPr id="4" name="Picture 3">
            <a:extLst>
              <a:ext uri="{FF2B5EF4-FFF2-40B4-BE49-F238E27FC236}">
                <a16:creationId xmlns:a16="http://schemas.microsoft.com/office/drawing/2014/main" id="{36737175-F49C-6B53-A8C4-572D533E35D5}"/>
              </a:ext>
            </a:extLst>
          </p:cNvPr>
          <p:cNvPicPr>
            <a:picLocks noChangeAspect="1"/>
          </p:cNvPicPr>
          <p:nvPr userDrawn="1"/>
        </p:nvPicPr>
        <p:blipFill>
          <a:blip r:embed="rId3"/>
          <a:stretch>
            <a:fillRect/>
          </a:stretch>
        </p:blipFill>
        <p:spPr>
          <a:xfrm>
            <a:off x="533399" y="533399"/>
            <a:ext cx="2304288" cy="457049"/>
          </a:xfrm>
          <a:prstGeom prst="rect">
            <a:avLst/>
          </a:prstGeom>
        </p:spPr>
      </p:pic>
    </p:spTree>
    <p:extLst>
      <p:ext uri="{BB962C8B-B14F-4D97-AF65-F5344CB8AC3E}">
        <p14:creationId xmlns:p14="http://schemas.microsoft.com/office/powerpoint/2010/main" val="113564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Content w/Sub">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67489"/>
            <a:ext cx="11125198" cy="4230391"/>
          </a:xfrm>
        </p:spPr>
        <p:txBody>
          <a:bodyPr>
            <a:noAutofit/>
          </a:bodyPr>
          <a:lstStyle>
            <a:lvl1pPr marL="342900" indent="-342900">
              <a:lnSpc>
                <a:spcPct val="110000"/>
              </a:lnSpc>
              <a:buClr>
                <a:schemeClr val="accent2"/>
              </a:buClr>
              <a:defRPr lang="en-US" sz="2000" kern="1200" dirty="0" smtClean="0">
                <a:solidFill>
                  <a:schemeClr val="tx1"/>
                </a:solidFill>
                <a:latin typeface="+mn-lt"/>
                <a:ea typeface="+mn-ea"/>
                <a:cs typeface="+mn-cs"/>
              </a:defRPr>
            </a:lvl1pPr>
            <a:lvl2pPr marL="621792" indent="-288925">
              <a:lnSpc>
                <a:spcPct val="110000"/>
              </a:lnSpc>
              <a:buClr>
                <a:schemeClr val="accent4"/>
              </a:buClr>
              <a:defRPr sz="1800"/>
            </a:lvl2pPr>
            <a:lvl3pPr marL="859536" indent="-228600">
              <a:lnSpc>
                <a:spcPct val="110000"/>
              </a:lnSpc>
              <a:buClr>
                <a:schemeClr val="accent4"/>
              </a:buClr>
              <a:defRPr sz="1400"/>
            </a:lvl3pPr>
            <a:lvl4pPr marL="1133856" indent="-228600">
              <a:lnSpc>
                <a:spcPct val="110000"/>
              </a:lnSpc>
              <a:buClr>
                <a:schemeClr val="accent4"/>
              </a:buClr>
              <a:defRPr sz="1400"/>
            </a:lvl4pPr>
            <a:lvl5pPr marL="1353312" indent="0">
              <a:lnSpc>
                <a:spcPct val="110000"/>
              </a:lnSpc>
              <a:buClr>
                <a:schemeClr val="accent4"/>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15" hasCustomPrompt="1"/>
          </p:nvPr>
        </p:nvSpPr>
        <p:spPr>
          <a:xfrm>
            <a:off x="533400" y="1257914"/>
            <a:ext cx="11125198" cy="409575"/>
          </a:xfrm>
        </p:spPr>
        <p:txBody>
          <a:bodyPr>
            <a:noAutofit/>
          </a:bodyPr>
          <a:lstStyle>
            <a:lvl1pPr marL="0" indent="0">
              <a:buNone/>
              <a:defRPr sz="2000" b="1" cap="none" baseline="0">
                <a:solidFill>
                  <a:schemeClr val="tx2"/>
                </a:solidFill>
                <a:latin typeface="+mn-lt"/>
              </a:defRPr>
            </a:lvl1pPr>
          </a:lstStyle>
          <a:p>
            <a:pPr lvl="0"/>
            <a:r>
              <a:rPr lang="en-US"/>
              <a:t>Subhead</a:t>
            </a:r>
          </a:p>
        </p:txBody>
      </p:sp>
      <p:sp>
        <p:nvSpPr>
          <p:cNvPr id="12" name="Text Placeholder 6">
            <a:extLst>
              <a:ext uri="{FF2B5EF4-FFF2-40B4-BE49-F238E27FC236}">
                <a16:creationId xmlns:a16="http://schemas.microsoft.com/office/drawing/2014/main" id="{E77C820C-155E-154C-875B-E4CE401E8711}"/>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tx1"/>
                </a:solidFill>
                <a:latin typeface="+mn-lt"/>
              </a:defRPr>
            </a:lvl1pPr>
          </a:lstStyle>
          <a:p>
            <a:pPr lvl="0"/>
            <a:r>
              <a:rPr lang="en-US"/>
              <a:t>Insert “for internal use only” or other text here if needed</a:t>
            </a:r>
          </a:p>
        </p:txBody>
      </p:sp>
      <p:sp>
        <p:nvSpPr>
          <p:cNvPr id="11" name="Text Placeholder 4">
            <a:extLst>
              <a:ext uri="{FF2B5EF4-FFF2-40B4-BE49-F238E27FC236}">
                <a16:creationId xmlns:a16="http://schemas.microsoft.com/office/drawing/2014/main" id="{6D4BF0CE-2EAC-55C9-66DC-9DB4F9020E0A}"/>
              </a:ext>
            </a:extLst>
          </p:cNvPr>
          <p:cNvSpPr>
            <a:spLocks noGrp="1"/>
          </p:cNvSpPr>
          <p:nvPr>
            <p:ph type="body" sz="quarter" idx="14" hasCustomPrompt="1"/>
          </p:nvPr>
        </p:nvSpPr>
        <p:spPr>
          <a:xfrm>
            <a:off x="533400" y="1015804"/>
            <a:ext cx="4876198" cy="134964"/>
          </a:xfrm>
        </p:spPr>
        <p:txBody>
          <a:bodyPr anchor="b">
            <a:noAutofit/>
          </a:bodyPr>
          <a:lstStyle>
            <a:lvl1pPr marL="0" indent="0">
              <a:spcBef>
                <a:spcPts val="0"/>
              </a:spcBef>
              <a:buNone/>
              <a:defRPr sz="900" baseline="0">
                <a:solidFill>
                  <a:schemeClr val="tx2"/>
                </a:solidFill>
              </a:defRPr>
            </a:lvl1pPr>
          </a:lstStyle>
          <a:p>
            <a:pPr lvl="0"/>
            <a:r>
              <a:rPr lang="en-US"/>
              <a:t>As of date</a:t>
            </a:r>
          </a:p>
        </p:txBody>
      </p:sp>
      <p:sp>
        <p:nvSpPr>
          <p:cNvPr id="13" name="Text Placeholder 7">
            <a:extLst>
              <a:ext uri="{FF2B5EF4-FFF2-40B4-BE49-F238E27FC236}">
                <a16:creationId xmlns:a16="http://schemas.microsoft.com/office/drawing/2014/main" id="{D978E902-1FC9-B0B5-4EA9-EDC4B0366DB5}"/>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a:t>Footnotes</a:t>
            </a:r>
          </a:p>
        </p:txBody>
      </p:sp>
      <p:sp>
        <p:nvSpPr>
          <p:cNvPr id="14" name="Text Placeholder 2">
            <a:extLst>
              <a:ext uri="{FF2B5EF4-FFF2-40B4-BE49-F238E27FC236}">
                <a16:creationId xmlns:a16="http://schemas.microsoft.com/office/drawing/2014/main" id="{27A95760-C790-CB23-130C-A8D39DFB3FC3}"/>
              </a:ext>
            </a:extLst>
          </p:cNvPr>
          <p:cNvSpPr>
            <a:spLocks noGrp="1"/>
          </p:cNvSpPr>
          <p:nvPr>
            <p:ph type="body" sz="quarter" idx="22" hasCustomPrompt="1"/>
          </p:nvPr>
        </p:nvSpPr>
        <p:spPr>
          <a:xfrm>
            <a:off x="7634834" y="6305132"/>
            <a:ext cx="4023765" cy="431800"/>
          </a:xfrm>
        </p:spPr>
        <p:txBody>
          <a:bodyPr anchor="t"/>
          <a:lstStyle>
            <a:lvl1pPr marL="0" indent="0" algn="r">
              <a:buNone/>
              <a:defRPr sz="1800" b="1">
                <a:solidFill>
                  <a:srgbClr val="054C70"/>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a:t>trp.meet.ps/XXXX</a:t>
            </a:r>
          </a:p>
        </p:txBody>
      </p:sp>
      <p:sp>
        <p:nvSpPr>
          <p:cNvPr id="17" name="Title Placeholder 1">
            <a:extLst>
              <a:ext uri="{FF2B5EF4-FFF2-40B4-BE49-F238E27FC236}">
                <a16:creationId xmlns:a16="http://schemas.microsoft.com/office/drawing/2014/main" id="{54979292-C71C-F92C-81BB-9E643D1F4A23}"/>
              </a:ext>
            </a:extLst>
          </p:cNvPr>
          <p:cNvSpPr>
            <a:spLocks noGrp="1"/>
          </p:cNvSpPr>
          <p:nvPr>
            <p:ph type="title"/>
          </p:nvPr>
        </p:nvSpPr>
        <p:spPr>
          <a:xfrm>
            <a:off x="533400" y="272429"/>
            <a:ext cx="11125201" cy="709874"/>
          </a:xfrm>
          <a:prstGeom prst="rect">
            <a:avLst/>
          </a:prstGeom>
        </p:spPr>
        <p:txBody>
          <a:bodyPr vert="horz" lIns="0" tIns="0" rIns="0" bIns="0" rtlCol="0" anchor="b">
            <a:noAutofit/>
          </a:bodyPr>
          <a:lstStyle/>
          <a:p>
            <a:r>
              <a:rPr lang="en-US"/>
              <a:t>Click to edit Master title style</a:t>
            </a:r>
          </a:p>
        </p:txBody>
      </p:sp>
    </p:spTree>
    <p:extLst>
      <p:ext uri="{BB962C8B-B14F-4D97-AF65-F5344CB8AC3E}">
        <p14:creationId xmlns:p14="http://schemas.microsoft.com/office/powerpoint/2010/main" val="30329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68">
          <p15:clr>
            <a:srgbClr val="A4A3A4"/>
          </p15:clr>
        </p15:guide>
        <p15:guide id="2" orient="horz" pos="1056">
          <p15:clr>
            <a:srgbClr val="A4A3A4"/>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_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933FF1EB-76C3-9C40-B7DD-25FFCC705412}"/>
              </a:ext>
            </a:extLst>
          </p:cNvPr>
          <p:cNvSpPr>
            <a:spLocks noGrp="1"/>
          </p:cNvSpPr>
          <p:nvPr>
            <p:ph sz="quarter" idx="20"/>
          </p:nvPr>
        </p:nvSpPr>
        <p:spPr>
          <a:xfrm>
            <a:off x="533401" y="1234106"/>
            <a:ext cx="11125198" cy="466377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4">
            <a:extLst>
              <a:ext uri="{FF2B5EF4-FFF2-40B4-BE49-F238E27FC236}">
                <a16:creationId xmlns:a16="http://schemas.microsoft.com/office/drawing/2014/main" id="{7BE8E978-19FA-DC42-8B5E-FB908213BD83}"/>
              </a:ext>
            </a:extLst>
          </p:cNvPr>
          <p:cNvSpPr>
            <a:spLocks noGrp="1"/>
          </p:cNvSpPr>
          <p:nvPr>
            <p:ph type="body" sz="quarter" idx="14" hasCustomPrompt="1"/>
          </p:nvPr>
        </p:nvSpPr>
        <p:spPr>
          <a:xfrm>
            <a:off x="533400" y="1015804"/>
            <a:ext cx="4876198" cy="134964"/>
          </a:xfrm>
        </p:spPr>
        <p:txBody>
          <a:bodyPr anchor="b">
            <a:noAutofit/>
          </a:bodyPr>
          <a:lstStyle>
            <a:lvl1pPr marL="0" indent="0">
              <a:spcBef>
                <a:spcPts val="0"/>
              </a:spcBef>
              <a:buNone/>
              <a:defRPr sz="900" baseline="0">
                <a:solidFill>
                  <a:schemeClr val="tx2"/>
                </a:solidFill>
              </a:defRPr>
            </a:lvl1pPr>
          </a:lstStyle>
          <a:p>
            <a:pPr lvl="0"/>
            <a:r>
              <a:rPr lang="en-US"/>
              <a:t>As of date</a:t>
            </a:r>
          </a:p>
        </p:txBody>
      </p:sp>
      <p:sp>
        <p:nvSpPr>
          <p:cNvPr id="16" name="Text Placeholder 6">
            <a:extLst>
              <a:ext uri="{FF2B5EF4-FFF2-40B4-BE49-F238E27FC236}">
                <a16:creationId xmlns:a16="http://schemas.microsoft.com/office/drawing/2014/main" id="{149E8501-422D-5148-BDB0-E14F9F0A33A2}"/>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tx1"/>
                </a:solidFill>
                <a:latin typeface="+mn-lt"/>
              </a:defRPr>
            </a:lvl1pPr>
          </a:lstStyle>
          <a:p>
            <a:pPr lvl="0"/>
            <a:r>
              <a:rPr lang="en-US"/>
              <a:t>Insert “for internal use only” or other text here if needed</a:t>
            </a:r>
          </a:p>
        </p:txBody>
      </p:sp>
      <p:sp>
        <p:nvSpPr>
          <p:cNvPr id="12" name="Text Placeholder 7">
            <a:extLst>
              <a:ext uri="{FF2B5EF4-FFF2-40B4-BE49-F238E27FC236}">
                <a16:creationId xmlns:a16="http://schemas.microsoft.com/office/drawing/2014/main" id="{2F624396-6D06-2A66-6013-28745AF562D1}"/>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a:t>Footnotes</a:t>
            </a:r>
          </a:p>
        </p:txBody>
      </p:sp>
      <p:sp>
        <p:nvSpPr>
          <p:cNvPr id="13" name="Text Placeholder 2">
            <a:extLst>
              <a:ext uri="{FF2B5EF4-FFF2-40B4-BE49-F238E27FC236}">
                <a16:creationId xmlns:a16="http://schemas.microsoft.com/office/drawing/2014/main" id="{62AC54A2-ABA1-96C7-291B-527D85DA6F2B}"/>
              </a:ext>
            </a:extLst>
          </p:cNvPr>
          <p:cNvSpPr>
            <a:spLocks noGrp="1"/>
          </p:cNvSpPr>
          <p:nvPr>
            <p:ph type="body" sz="quarter" idx="22" hasCustomPrompt="1"/>
          </p:nvPr>
        </p:nvSpPr>
        <p:spPr>
          <a:xfrm>
            <a:off x="7634834" y="6305132"/>
            <a:ext cx="4023765" cy="431800"/>
          </a:xfrm>
        </p:spPr>
        <p:txBody>
          <a:bodyPr anchor="t"/>
          <a:lstStyle>
            <a:lvl1pPr marL="0" indent="0" algn="r">
              <a:buNone/>
              <a:defRPr sz="1800" b="1">
                <a:solidFill>
                  <a:srgbClr val="054C70"/>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a:t>trp.meet.ps/XXXX</a:t>
            </a:r>
          </a:p>
        </p:txBody>
      </p:sp>
      <p:sp>
        <p:nvSpPr>
          <p:cNvPr id="18" name="Title Placeholder 1">
            <a:extLst>
              <a:ext uri="{FF2B5EF4-FFF2-40B4-BE49-F238E27FC236}">
                <a16:creationId xmlns:a16="http://schemas.microsoft.com/office/drawing/2014/main" id="{7731E230-00E4-0589-C116-5D40DD5D6823}"/>
              </a:ext>
            </a:extLst>
          </p:cNvPr>
          <p:cNvSpPr>
            <a:spLocks noGrp="1"/>
          </p:cNvSpPr>
          <p:nvPr>
            <p:ph type="title"/>
          </p:nvPr>
        </p:nvSpPr>
        <p:spPr>
          <a:xfrm>
            <a:off x="533400" y="272429"/>
            <a:ext cx="11125201" cy="709874"/>
          </a:xfrm>
          <a:prstGeom prst="rect">
            <a:avLst/>
          </a:prstGeom>
        </p:spPr>
        <p:txBody>
          <a:bodyPr vert="horz" lIns="0" tIns="0" rIns="0" bIns="0" rtlCol="0" anchor="b">
            <a:noAutofit/>
          </a:bodyPr>
          <a:lstStyle/>
          <a:p>
            <a:r>
              <a:rPr lang="en-US"/>
              <a:t>Click to edit Master title style</a:t>
            </a:r>
          </a:p>
        </p:txBody>
      </p:sp>
    </p:spTree>
    <p:extLst>
      <p:ext uri="{BB962C8B-B14F-4D97-AF65-F5344CB8AC3E}">
        <p14:creationId xmlns:p14="http://schemas.microsoft.com/office/powerpoint/2010/main" val="16061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4" orient="horz" pos="768">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_White">
    <p:spTree>
      <p:nvGrpSpPr>
        <p:cNvPr id="1" name=""/>
        <p:cNvGrpSpPr/>
        <p:nvPr/>
      </p:nvGrpSpPr>
      <p:grpSpPr>
        <a:xfrm>
          <a:off x="0" y="0"/>
          <a:ext cx="0" cy="0"/>
          <a:chOff x="0" y="0"/>
          <a:chExt cx="0" cy="0"/>
        </a:xfrm>
      </p:grpSpPr>
      <p:sp>
        <p:nvSpPr>
          <p:cNvPr id="3" name="Text Placeholder 2"/>
          <p:cNvSpPr>
            <a:spLocks noGrp="1"/>
          </p:cNvSpPr>
          <p:nvPr>
            <p:ph type="body" sz="quarter" idx="11" hasCustomPrompt="1"/>
          </p:nvPr>
        </p:nvSpPr>
        <p:spPr>
          <a:xfrm>
            <a:off x="7711712" y="4455474"/>
            <a:ext cx="3946887" cy="1687512"/>
          </a:xfrm>
        </p:spPr>
        <p:txBody>
          <a:bodyPr>
            <a:noAutofit/>
          </a:bodyPr>
          <a:lstStyle>
            <a:lvl1pPr marL="285750" indent="-285750">
              <a:spcBef>
                <a:spcPts val="1000"/>
              </a:spcBef>
              <a:buFont typeface="Wingdings" panose="05000000000000000000" pitchFamily="2" charset="2"/>
              <a:buChar char="§"/>
              <a:defRPr sz="1600">
                <a:solidFill>
                  <a:srgbClr val="061937"/>
                </a:solidFill>
                <a:latin typeface="Arial" panose="020B0604020202020204" pitchFamily="34" charset="0"/>
                <a:cs typeface="Arial" panose="020B0604020202020204" pitchFamily="34" charset="0"/>
              </a:defRPr>
            </a:lvl1pPr>
          </a:lstStyle>
          <a:p>
            <a:r>
              <a:rPr lang="en-US" dirty="0"/>
              <a:t>Optional—Agenda items or speaker name</a:t>
            </a:r>
            <a:br>
              <a:rPr lang="en-US" dirty="0"/>
            </a:br>
            <a:r>
              <a:rPr lang="en-US" dirty="0"/>
              <a:t>Arial, regular, 16 </a:t>
            </a:r>
            <a:r>
              <a:rPr lang="en-US" dirty="0" err="1"/>
              <a:t>pt</a:t>
            </a:r>
            <a:r>
              <a:rPr lang="en-US" dirty="0"/>
              <a:t>, gray, with or without bullets</a:t>
            </a:r>
            <a:br>
              <a:rPr lang="en-US" dirty="0"/>
            </a:br>
            <a:r>
              <a:rPr lang="en-US" dirty="0"/>
              <a:t>Delete this box if you are not using</a:t>
            </a:r>
          </a:p>
        </p:txBody>
      </p:sp>
      <p:sp>
        <p:nvSpPr>
          <p:cNvPr id="7" name="Text Placeholder 6">
            <a:extLst>
              <a:ext uri="{FF2B5EF4-FFF2-40B4-BE49-F238E27FC236}">
                <a16:creationId xmlns:a16="http://schemas.microsoft.com/office/drawing/2014/main" id="{3A46B114-BF19-49B5-97CF-F8A196F1915D}"/>
              </a:ext>
            </a:extLst>
          </p:cNvPr>
          <p:cNvSpPr>
            <a:spLocks noGrp="1"/>
          </p:cNvSpPr>
          <p:nvPr>
            <p:ph type="body" sz="quarter" idx="16" hasCustomPrompt="1"/>
          </p:nvPr>
        </p:nvSpPr>
        <p:spPr>
          <a:xfrm>
            <a:off x="533400" y="6380958"/>
            <a:ext cx="8699043" cy="171595"/>
          </a:xfrm>
        </p:spPr>
        <p:txBody>
          <a:bodyPr/>
          <a:lstStyle>
            <a:lvl1pPr marL="0" indent="0" algn="l">
              <a:lnSpc>
                <a:spcPts val="1400"/>
              </a:lnSpc>
              <a:spcBef>
                <a:spcPts val="0"/>
              </a:spcBef>
              <a:buNone/>
              <a:defRPr sz="1200" b="1" cap="all" baseline="0">
                <a:solidFill>
                  <a:schemeClr val="tx1"/>
                </a:solidFill>
                <a:latin typeface="+mn-lt"/>
              </a:defRPr>
            </a:lvl1pPr>
          </a:lstStyle>
          <a:p>
            <a:pPr lvl="0"/>
            <a:r>
              <a:rPr lang="en-US" dirty="0"/>
              <a:t>Insert “for internal use only” or other text here if needed</a:t>
            </a:r>
          </a:p>
        </p:txBody>
      </p:sp>
      <p:sp>
        <p:nvSpPr>
          <p:cNvPr id="8" name="Text Placeholder 2">
            <a:extLst>
              <a:ext uri="{FF2B5EF4-FFF2-40B4-BE49-F238E27FC236}">
                <a16:creationId xmlns:a16="http://schemas.microsoft.com/office/drawing/2014/main" id="{1D568F8D-E5A3-B517-4FFF-EE56B69D57E3}"/>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rgbClr val="004C85"/>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pic>
        <p:nvPicPr>
          <p:cNvPr id="9" name="Picture 8">
            <a:extLst>
              <a:ext uri="{FF2B5EF4-FFF2-40B4-BE49-F238E27FC236}">
                <a16:creationId xmlns:a16="http://schemas.microsoft.com/office/drawing/2014/main" id="{3760F8BC-08CA-D148-0D67-C680CABD2F7C}"/>
              </a:ext>
            </a:extLst>
          </p:cNvPr>
          <p:cNvPicPr>
            <a:picLocks noChangeAspect="1"/>
          </p:cNvPicPr>
          <p:nvPr userDrawn="1"/>
        </p:nvPicPr>
        <p:blipFill>
          <a:blip r:embed="rId2"/>
          <a:stretch>
            <a:fillRect/>
          </a:stretch>
        </p:blipFill>
        <p:spPr>
          <a:xfrm>
            <a:off x="533401" y="563126"/>
            <a:ext cx="594360" cy="594360"/>
          </a:xfrm>
          <a:prstGeom prst="rect">
            <a:avLst/>
          </a:prstGeom>
        </p:spPr>
      </p:pic>
      <p:sp>
        <p:nvSpPr>
          <p:cNvPr id="10" name="Title 1">
            <a:extLst>
              <a:ext uri="{FF2B5EF4-FFF2-40B4-BE49-F238E27FC236}">
                <a16:creationId xmlns:a16="http://schemas.microsoft.com/office/drawing/2014/main" id="{24A100AB-147C-7CA1-F32C-771C2DF04070}"/>
              </a:ext>
            </a:extLst>
          </p:cNvPr>
          <p:cNvSpPr>
            <a:spLocks noGrp="1"/>
          </p:cNvSpPr>
          <p:nvPr>
            <p:ph type="ctrTitle" hasCustomPrompt="1"/>
          </p:nvPr>
        </p:nvSpPr>
        <p:spPr>
          <a:xfrm>
            <a:off x="533400" y="2663864"/>
            <a:ext cx="10269440" cy="1428414"/>
          </a:xfrm>
          <a:prstGeom prst="rect">
            <a:avLst/>
          </a:prstGeom>
        </p:spPr>
        <p:txBody>
          <a:bodyPr anchor="t">
            <a:noAutofit/>
          </a:bodyPr>
          <a:lstStyle>
            <a:lvl1pPr>
              <a:lnSpc>
                <a:spcPct val="90000"/>
              </a:lnSpc>
              <a:defRPr sz="5400" b="1" cap="none" baseline="0">
                <a:solidFill>
                  <a:schemeClr val="tx2"/>
                </a:solidFill>
                <a:latin typeface="Times New Roman" panose="02020603050405020304" pitchFamily="18" charset="0"/>
                <a:cs typeface="Times New Roman" panose="02020603050405020304" pitchFamily="18" charset="0"/>
              </a:defRPr>
            </a:lvl1pPr>
          </a:lstStyle>
          <a:p>
            <a:r>
              <a:rPr lang="en-US" dirty="0"/>
              <a:t>Divider Slide Title </a:t>
            </a:r>
            <a:br>
              <a:rPr lang="en-US" dirty="0"/>
            </a:br>
            <a:r>
              <a:rPr lang="en-US" dirty="0"/>
              <a:t>Two Lines Max</a:t>
            </a:r>
          </a:p>
        </p:txBody>
      </p:sp>
      <p:sp>
        <p:nvSpPr>
          <p:cNvPr id="11" name="Text Placeholder 4">
            <a:extLst>
              <a:ext uri="{FF2B5EF4-FFF2-40B4-BE49-F238E27FC236}">
                <a16:creationId xmlns:a16="http://schemas.microsoft.com/office/drawing/2014/main" id="{29145D3F-A2E6-4E00-2E95-779DBA49D258}"/>
              </a:ext>
            </a:extLst>
          </p:cNvPr>
          <p:cNvSpPr>
            <a:spLocks noGrp="1"/>
          </p:cNvSpPr>
          <p:nvPr>
            <p:ph type="body" sz="quarter" idx="12" hasCustomPrompt="1"/>
          </p:nvPr>
        </p:nvSpPr>
        <p:spPr>
          <a:xfrm>
            <a:off x="533398" y="2148501"/>
            <a:ext cx="9000567" cy="353860"/>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tx2"/>
                </a:solidFill>
              </a:defRPr>
            </a:lvl1pPr>
          </a:lstStyle>
          <a:p>
            <a:pPr lvl="0"/>
            <a:r>
              <a:rPr lang="en-US" dirty="0"/>
              <a:t>Optional first line title</a:t>
            </a:r>
          </a:p>
        </p:txBody>
      </p:sp>
    </p:spTree>
    <p:extLst>
      <p:ext uri="{BB962C8B-B14F-4D97-AF65-F5344CB8AC3E}">
        <p14:creationId xmlns:p14="http://schemas.microsoft.com/office/powerpoint/2010/main" val="117131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_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FD6684-C993-4C2F-53D5-A83A39301200}"/>
              </a:ext>
            </a:extLst>
          </p:cNvPr>
          <p:cNvSpPr/>
          <p:nvPr userDrawn="1"/>
        </p:nvSpPr>
        <p:spPr>
          <a:xfrm>
            <a:off x="0" y="6632123"/>
            <a:ext cx="12192000" cy="2258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p>
        </p:txBody>
      </p:sp>
      <p:sp>
        <p:nvSpPr>
          <p:cNvPr id="6" name="Slide Number">
            <a:extLst>
              <a:ext uri="{FF2B5EF4-FFF2-40B4-BE49-F238E27FC236}">
                <a16:creationId xmlns:a16="http://schemas.microsoft.com/office/drawing/2014/main" id="{4AF61800-DB4F-03D6-4958-16EF6E02E698}"/>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chemeClr val="bg1"/>
                </a:solidFill>
                <a:latin typeface="Arial Black" panose="020B0A04020102020204" pitchFamily="34" charset="0"/>
                <a:ea typeface="+mn-ea"/>
                <a:cs typeface="Arial" panose="020B0604020202020204" pitchFamily="34" charset="0"/>
              </a:rPr>
              <a:pPr algn="ctr"/>
              <a:t>‹#›</a:t>
            </a:fld>
            <a:endParaRPr lang="en-US" sz="900" b="0" kern="1200" dirty="0">
              <a:solidFill>
                <a:schemeClr val="bg1"/>
              </a:solidFill>
              <a:latin typeface="Arial Black" panose="020B0A040201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F8FAF972-30AD-4AF7-3FC7-005C3A3AD686}"/>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chemeClr val="bg1"/>
                </a:solidFill>
              </a:rPr>
              <a:t>T. ROWE PRICE</a:t>
            </a:r>
            <a:endParaRPr lang="en-US" sz="700" b="1" kern="700" spc="100" baseline="0" dirty="0">
              <a:solidFill>
                <a:schemeClr val="bg1"/>
              </a:solidFill>
            </a:endParaRPr>
          </a:p>
        </p:txBody>
      </p:sp>
      <p:cxnSp>
        <p:nvCxnSpPr>
          <p:cNvPr id="9" name="Straight Connector 8">
            <a:extLst>
              <a:ext uri="{FF2B5EF4-FFF2-40B4-BE49-F238E27FC236}">
                <a16:creationId xmlns:a16="http://schemas.microsoft.com/office/drawing/2014/main" id="{1BDA03CF-3A7D-1A03-CDE4-0F78A0C8616F}"/>
              </a:ext>
            </a:extLst>
          </p:cNvPr>
          <p:cNvCxnSpPr>
            <a:cxnSpLocks/>
          </p:cNvCxnSpPr>
          <p:nvPr userDrawn="1"/>
        </p:nvCxnSpPr>
        <p:spPr>
          <a:xfrm>
            <a:off x="11826240" y="6635872"/>
            <a:ext cx="0" cy="229624"/>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DD4302A-785D-C2A8-B3A4-D77FB1732F8B}"/>
              </a:ext>
            </a:extLst>
          </p:cNvPr>
          <p:cNvCxnSpPr/>
          <p:nvPr userDrawn="1"/>
        </p:nvCxnSpPr>
        <p:spPr>
          <a:xfrm>
            <a:off x="0" y="6628377"/>
            <a:ext cx="12192000" cy="0"/>
          </a:xfrm>
          <a:prstGeom prst="line">
            <a:avLst/>
          </a:prstGeom>
          <a:ln w="9525" cap="rnd">
            <a:solidFill>
              <a:schemeClr val="bg1">
                <a:alpha val="3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48E4D675-C70F-AB89-424B-7503B0C470D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60279" y="6581774"/>
            <a:ext cx="1965960" cy="320188"/>
          </a:xfrm>
          <a:prstGeom prst="rect">
            <a:avLst/>
          </a:prstGeom>
        </p:spPr>
      </p:pic>
      <p:sp>
        <p:nvSpPr>
          <p:cNvPr id="4" name="Rectangle 3">
            <a:extLst>
              <a:ext uri="{FF2B5EF4-FFF2-40B4-BE49-F238E27FC236}">
                <a16:creationId xmlns:a16="http://schemas.microsoft.com/office/drawing/2014/main" id="{5028F988-B09F-584F-2C5E-E36892E771E0}"/>
              </a:ext>
            </a:extLst>
          </p:cNvPr>
          <p:cNvSpPr/>
          <p:nvPr userDrawn="1"/>
        </p:nvSpPr>
        <p:spPr>
          <a:xfrm>
            <a:off x="0" y="0"/>
            <a:ext cx="7040878" cy="1600200"/>
          </a:xfrm>
          <a:prstGeom prst="rect">
            <a:avLst/>
          </a:prstGeom>
          <a:solidFill>
            <a:srgbClr val="061937"/>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a:p>
        </p:txBody>
      </p:sp>
      <p:sp>
        <p:nvSpPr>
          <p:cNvPr id="3" name="Picture Placeholder 2">
            <a:extLst>
              <a:ext uri="{FF2B5EF4-FFF2-40B4-BE49-F238E27FC236}">
                <a16:creationId xmlns:a16="http://schemas.microsoft.com/office/drawing/2014/main" id="{14D4D313-B586-4D53-8887-D2B2DD6D317F}"/>
              </a:ext>
            </a:extLst>
          </p:cNvPr>
          <p:cNvSpPr>
            <a:spLocks noGrp="1"/>
          </p:cNvSpPr>
          <p:nvPr>
            <p:ph type="pic" sz="quarter" idx="12" hasCustomPrompt="1"/>
          </p:nvPr>
        </p:nvSpPr>
        <p:spPr>
          <a:xfrm>
            <a:off x="7040878" y="0"/>
            <a:ext cx="5149597" cy="6629400"/>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5" name="Title 1">
            <a:extLst>
              <a:ext uri="{FF2B5EF4-FFF2-40B4-BE49-F238E27FC236}">
                <a16:creationId xmlns:a16="http://schemas.microsoft.com/office/drawing/2014/main" id="{A604DF40-27BB-404F-88AD-CA0CC8F32C52}"/>
              </a:ext>
            </a:extLst>
          </p:cNvPr>
          <p:cNvSpPr>
            <a:spLocks noGrp="1"/>
          </p:cNvSpPr>
          <p:nvPr>
            <p:ph type="ctrTitle" hasCustomPrompt="1"/>
          </p:nvPr>
        </p:nvSpPr>
        <p:spPr>
          <a:xfrm>
            <a:off x="0" y="1600200"/>
            <a:ext cx="7040880" cy="5029200"/>
          </a:xfrm>
          <a:prstGeom prst="rect">
            <a:avLst/>
          </a:prstGeom>
          <a:solidFill>
            <a:srgbClr val="061937"/>
          </a:solidFill>
        </p:spPr>
        <p:txBody>
          <a:bodyPr lIns="548640" tIns="0" rIns="182880" bIns="1463040" anchor="ctr">
            <a:noAutofit/>
          </a:bodyPr>
          <a:lstStyle>
            <a:lvl1pPr>
              <a:lnSpc>
                <a:spcPct val="90000"/>
              </a:lnSpc>
              <a:defRPr sz="5000" b="1" cap="none" baseline="0">
                <a:solidFill>
                  <a:schemeClr val="accent2"/>
                </a:solidFill>
                <a:latin typeface="Times New Roman" panose="02020603050405020304" pitchFamily="18" charset="0"/>
                <a:cs typeface="Times New Roman" panose="02020603050405020304" pitchFamily="18" charset="0"/>
              </a:defRPr>
            </a:lvl1pPr>
          </a:lstStyle>
          <a:p>
            <a:r>
              <a:rPr lang="en-US" dirty="0"/>
              <a:t>Divider with image Title 2 lines max</a:t>
            </a:r>
          </a:p>
        </p:txBody>
      </p:sp>
      <p:sp>
        <p:nvSpPr>
          <p:cNvPr id="8" name="Text Placeholder 2">
            <a:extLst>
              <a:ext uri="{FF2B5EF4-FFF2-40B4-BE49-F238E27FC236}">
                <a16:creationId xmlns:a16="http://schemas.microsoft.com/office/drawing/2014/main" id="{3F16D0CC-6C3A-4505-A5D5-ED9711182D3F}"/>
              </a:ext>
            </a:extLst>
          </p:cNvPr>
          <p:cNvSpPr>
            <a:spLocks noGrp="1"/>
          </p:cNvSpPr>
          <p:nvPr>
            <p:ph type="body" sz="quarter" idx="11" hasCustomPrompt="1"/>
          </p:nvPr>
        </p:nvSpPr>
        <p:spPr>
          <a:xfrm>
            <a:off x="571053" y="4572000"/>
            <a:ext cx="5454595" cy="1219256"/>
          </a:xfrm>
        </p:spPr>
        <p:txBody>
          <a:bodyPr>
            <a:noAutofit/>
          </a:bodyPr>
          <a:lstStyle>
            <a:lvl1pPr marL="285750" indent="-285750">
              <a:spcBef>
                <a:spcPts val="1000"/>
              </a:spcBef>
              <a:buFont typeface="Wingdings" panose="05000000000000000000" pitchFamily="2" charset="2"/>
              <a:buChar char="§"/>
              <a:defRPr sz="1600">
                <a:solidFill>
                  <a:schemeClr val="bg1"/>
                </a:solidFill>
                <a:latin typeface="Arial" panose="020B0604020202020204" pitchFamily="34" charset="0"/>
                <a:cs typeface="Arial" panose="020B0604020202020204" pitchFamily="34" charset="0"/>
              </a:defRPr>
            </a:lvl1pPr>
          </a:lstStyle>
          <a:p>
            <a:r>
              <a:rPr lang="en-US" dirty="0"/>
              <a:t>Optional—Agenda items or speaker name</a:t>
            </a:r>
            <a:br>
              <a:rPr lang="en-US" dirty="0"/>
            </a:br>
            <a:r>
              <a:rPr lang="en-US" dirty="0"/>
              <a:t>Arial, regular, 16 </a:t>
            </a:r>
            <a:r>
              <a:rPr lang="en-US" dirty="0" err="1"/>
              <a:t>pt</a:t>
            </a:r>
            <a:r>
              <a:rPr lang="en-US" dirty="0"/>
              <a:t>, white, with or without bullets</a:t>
            </a:r>
            <a:br>
              <a:rPr lang="en-US" dirty="0"/>
            </a:br>
            <a:r>
              <a:rPr lang="en-US" dirty="0"/>
              <a:t>Delete this box if you are not using </a:t>
            </a:r>
          </a:p>
        </p:txBody>
      </p:sp>
      <p:pic>
        <p:nvPicPr>
          <p:cNvPr id="10" name="Picture 9">
            <a:extLst>
              <a:ext uri="{FF2B5EF4-FFF2-40B4-BE49-F238E27FC236}">
                <a16:creationId xmlns:a16="http://schemas.microsoft.com/office/drawing/2014/main" id="{83687F61-D5CB-4503-C5DE-E1C328E75965}"/>
              </a:ext>
            </a:extLst>
          </p:cNvPr>
          <p:cNvPicPr>
            <a:picLocks noChangeAspect="1"/>
          </p:cNvPicPr>
          <p:nvPr userDrawn="1"/>
        </p:nvPicPr>
        <p:blipFill>
          <a:blip r:embed="rId3"/>
          <a:stretch>
            <a:fillRect/>
          </a:stretch>
        </p:blipFill>
        <p:spPr>
          <a:xfrm>
            <a:off x="533401" y="563126"/>
            <a:ext cx="594360" cy="594360"/>
          </a:xfrm>
          <a:prstGeom prst="rect">
            <a:avLst/>
          </a:prstGeom>
        </p:spPr>
      </p:pic>
      <p:sp>
        <p:nvSpPr>
          <p:cNvPr id="13" name="Text Placeholder 4">
            <a:extLst>
              <a:ext uri="{FF2B5EF4-FFF2-40B4-BE49-F238E27FC236}">
                <a16:creationId xmlns:a16="http://schemas.microsoft.com/office/drawing/2014/main" id="{7B821CE9-9382-882F-2AD7-F2D97AC8EA48}"/>
              </a:ext>
            </a:extLst>
          </p:cNvPr>
          <p:cNvSpPr>
            <a:spLocks noGrp="1"/>
          </p:cNvSpPr>
          <p:nvPr>
            <p:ph type="body" sz="quarter" idx="17" hasCustomPrompt="1"/>
          </p:nvPr>
        </p:nvSpPr>
        <p:spPr>
          <a:xfrm>
            <a:off x="533398" y="2148501"/>
            <a:ext cx="5340096" cy="356616"/>
          </a:xfrm>
          <a:noFill/>
        </p:spPr>
        <p:txBody>
          <a:bodyPr lIns="0" tIns="0" rIns="0" bIns="0" anchor="b">
            <a:noAutofit/>
          </a:bodyPr>
          <a:lstStyle>
            <a:lvl1pPr marL="0" marR="0" indent="0" algn="l" defTabSz="914400" rtl="0" eaLnBrk="1" fontAlgn="auto" latinLnBrk="0" hangingPunct="1">
              <a:lnSpc>
                <a:spcPct val="105000"/>
              </a:lnSpc>
              <a:spcBef>
                <a:spcPts val="1800"/>
              </a:spcBef>
              <a:spcAft>
                <a:spcPts val="0"/>
              </a:spcAft>
              <a:buClr>
                <a:srgbClr val="05C3DE"/>
              </a:buClr>
              <a:buSzTx/>
              <a:buFont typeface="Wingdings" panose="05000000000000000000" pitchFamily="2" charset="2"/>
              <a:buNone/>
              <a:tabLst/>
              <a:defRPr sz="2000" b="0">
                <a:solidFill>
                  <a:schemeClr val="bg1"/>
                </a:solidFill>
              </a:defRPr>
            </a:lvl1pPr>
          </a:lstStyle>
          <a:p>
            <a:pPr lvl="0"/>
            <a:r>
              <a:rPr lang="en-US" dirty="0"/>
              <a:t>Optional first line title</a:t>
            </a:r>
          </a:p>
        </p:txBody>
      </p:sp>
      <p:sp>
        <p:nvSpPr>
          <p:cNvPr id="14" name="Text Placeholder 6">
            <a:extLst>
              <a:ext uri="{FF2B5EF4-FFF2-40B4-BE49-F238E27FC236}">
                <a16:creationId xmlns:a16="http://schemas.microsoft.com/office/drawing/2014/main" id="{7D52CEB0-87DB-0BE0-72A9-31B0F2561F0A}"/>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chemeClr val="bg1"/>
                </a:solidFill>
                <a:latin typeface="+mn-lt"/>
              </a:defRPr>
            </a:lvl1pPr>
          </a:lstStyle>
          <a:p>
            <a:pPr lvl="0"/>
            <a:r>
              <a:rPr lang="en-US" dirty="0"/>
              <a:t>Insert “for internal use only” or other text here if needed</a:t>
            </a:r>
          </a:p>
        </p:txBody>
      </p:sp>
      <p:sp>
        <p:nvSpPr>
          <p:cNvPr id="15" name="Text Placeholder 2">
            <a:extLst>
              <a:ext uri="{FF2B5EF4-FFF2-40B4-BE49-F238E27FC236}">
                <a16:creationId xmlns:a16="http://schemas.microsoft.com/office/drawing/2014/main" id="{A87D9F98-EA48-879E-AF1B-AA79B80B5FA2}"/>
              </a:ext>
            </a:extLst>
          </p:cNvPr>
          <p:cNvSpPr>
            <a:spLocks noGrp="1"/>
          </p:cNvSpPr>
          <p:nvPr>
            <p:ph type="body" sz="quarter" idx="21" hasCustomPrompt="1"/>
          </p:nvPr>
        </p:nvSpPr>
        <p:spPr>
          <a:xfrm>
            <a:off x="7634834" y="6305132"/>
            <a:ext cx="4023765" cy="431800"/>
          </a:xfrm>
        </p:spPr>
        <p:txBody>
          <a:bodyPr anchor="t"/>
          <a:lstStyle>
            <a:lvl1pPr marL="0" indent="0" algn="r">
              <a:buNone/>
              <a:defRPr sz="1800" b="1">
                <a:solidFill>
                  <a:schemeClr val="bg1"/>
                </a:solidFill>
              </a:defRPr>
            </a:lvl1pPr>
            <a:lvl2pPr marL="457200" indent="0">
              <a:buNone/>
              <a:defRPr>
                <a:solidFill>
                  <a:srgbClr val="054C70"/>
                </a:solidFill>
              </a:defRPr>
            </a:lvl2pPr>
            <a:lvl3pPr marL="914400" indent="0">
              <a:buNone/>
              <a:defRPr>
                <a:solidFill>
                  <a:srgbClr val="054C70"/>
                </a:solidFill>
              </a:defRPr>
            </a:lvl3pPr>
            <a:lvl4pPr marL="1371600" indent="0">
              <a:buNone/>
              <a:defRPr>
                <a:solidFill>
                  <a:srgbClr val="054C70"/>
                </a:solidFill>
              </a:defRPr>
            </a:lvl4pPr>
            <a:lvl5pPr marL="1828800" indent="0">
              <a:buFont typeface="Arial" panose="020B0604020202020204" pitchFamily="34" charset="0"/>
              <a:buNone/>
              <a:defRPr>
                <a:solidFill>
                  <a:srgbClr val="054C70"/>
                </a:solidFill>
              </a:defRPr>
            </a:lvl5pPr>
          </a:lstStyle>
          <a:p>
            <a:pPr lvl="0"/>
            <a:r>
              <a:rPr lang="en-US" dirty="0"/>
              <a:t>trp.meet.ps/XXXX</a:t>
            </a:r>
          </a:p>
        </p:txBody>
      </p:sp>
    </p:spTree>
    <p:extLst>
      <p:ext uri="{BB962C8B-B14F-4D97-AF65-F5344CB8AC3E}">
        <p14:creationId xmlns:p14="http://schemas.microsoft.com/office/powerpoint/2010/main" val="1718419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title Slide Dark Image">
    <p:bg>
      <p:bgPr>
        <a:solidFill>
          <a:schemeClr val="bg1"/>
        </a:solidFill>
        <a:effectLst/>
      </p:bgPr>
    </p:bg>
    <p:spTree>
      <p:nvGrpSpPr>
        <p:cNvPr id="1" name=""/>
        <p:cNvGrpSpPr/>
        <p:nvPr/>
      </p:nvGrpSpPr>
      <p:grpSpPr>
        <a:xfrm>
          <a:off x="0" y="0"/>
          <a:ext cx="0" cy="0"/>
          <a:chOff x="0" y="0"/>
          <a:chExt cx="0" cy="0"/>
        </a:xfrm>
      </p:grpSpPr>
      <p:sp>
        <p:nvSpPr>
          <p:cNvPr id="5" name="Picture Placeholder 3">
            <a:extLst>
              <a:ext uri="{FF2B5EF4-FFF2-40B4-BE49-F238E27FC236}">
                <a16:creationId xmlns:a16="http://schemas.microsoft.com/office/drawing/2014/main" id="{2FD3BB21-1C54-410D-08DE-843C2EB76108}"/>
              </a:ext>
            </a:extLst>
          </p:cNvPr>
          <p:cNvSpPr>
            <a:spLocks noGrp="1"/>
          </p:cNvSpPr>
          <p:nvPr>
            <p:ph type="pic" sz="quarter" idx="15" hasCustomPrompt="1"/>
          </p:nvPr>
        </p:nvSpPr>
        <p:spPr>
          <a:xfrm>
            <a:off x="0" y="1219008"/>
            <a:ext cx="12192000" cy="5403776"/>
          </a:xfrm>
        </p:spPr>
        <p:txBody>
          <a:bodyPr/>
          <a:lstStyle>
            <a:lvl1pPr marL="0" marR="0" indent="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None/>
              <a:tabLst/>
              <a:defRPr sz="1600">
                <a:solidFill>
                  <a:schemeClr val="tx2"/>
                </a:solidFill>
              </a:defRPr>
            </a:lvl1pPr>
          </a:lstStyle>
          <a:p>
            <a:pPr marL="342900" marR="0" lvl="0" indent="-342900" algn="l" defTabSz="914400" rtl="0" eaLnBrk="1" fontAlgn="auto" latinLnBrk="0" hangingPunct="1">
              <a:lnSpc>
                <a:spcPct val="105000"/>
              </a:lnSpc>
              <a:spcBef>
                <a:spcPts val="1800"/>
              </a:spcBef>
              <a:spcAft>
                <a:spcPts val="0"/>
              </a:spcAft>
              <a:buClr>
                <a:schemeClr val="accent2"/>
              </a:buClr>
              <a:buSzTx/>
              <a:buFont typeface="Wingdings" panose="05000000000000000000" pitchFamily="2" charset="2"/>
              <a:buChar char="§"/>
              <a:tabLst/>
              <a:defRPr/>
            </a:pPr>
            <a:r>
              <a:rPr lang="en-US" dirty="0"/>
              <a:t>This placeholder box is intended to include an image. To place an image here: (1) Copy selected image from Imagery Assets file. (2) Select this placeholder box and Paste image into box. (3) Go to Home &gt; Slides &gt; Reset to move image behind text. (Also, see “Tips for Working with Images” slide.)</a:t>
            </a:r>
          </a:p>
        </p:txBody>
      </p:sp>
      <p:sp>
        <p:nvSpPr>
          <p:cNvPr id="8" name="Text Placeholder 7">
            <a:extLst>
              <a:ext uri="{FF2B5EF4-FFF2-40B4-BE49-F238E27FC236}">
                <a16:creationId xmlns:a16="http://schemas.microsoft.com/office/drawing/2014/main" id="{C1240CCD-B8BA-4558-BCDB-D4BE8E9F01FF}"/>
              </a:ext>
            </a:extLst>
          </p:cNvPr>
          <p:cNvSpPr>
            <a:spLocks noGrp="1"/>
          </p:cNvSpPr>
          <p:nvPr>
            <p:ph type="body" sz="quarter" idx="16"/>
          </p:nvPr>
        </p:nvSpPr>
        <p:spPr>
          <a:xfrm>
            <a:off x="533400" y="1883569"/>
            <a:ext cx="5105400" cy="3657600"/>
          </a:xfrm>
          <a:solidFill>
            <a:schemeClr val="bg1"/>
          </a:solidFill>
        </p:spPr>
        <p:txBody>
          <a:bodyPr lIns="365760" tIns="365760" rIns="365760" bIns="365760"/>
          <a:lstStyle>
            <a:lvl1pPr marL="0" indent="0">
              <a:buNone/>
              <a:defRPr sz="1600" b="1" cap="all" baseline="0">
                <a:solidFill>
                  <a:srgbClr val="004C85"/>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1" name="Text Placeholder 10">
            <a:extLst>
              <a:ext uri="{FF2B5EF4-FFF2-40B4-BE49-F238E27FC236}">
                <a16:creationId xmlns:a16="http://schemas.microsoft.com/office/drawing/2014/main" id="{26D5E09B-88C1-42BC-BCF4-7AFEF5D75640}"/>
              </a:ext>
            </a:extLst>
          </p:cNvPr>
          <p:cNvSpPr>
            <a:spLocks noGrp="1"/>
          </p:cNvSpPr>
          <p:nvPr>
            <p:ph type="body" sz="quarter" idx="17"/>
          </p:nvPr>
        </p:nvSpPr>
        <p:spPr>
          <a:xfrm>
            <a:off x="912349" y="2624837"/>
            <a:ext cx="4372851" cy="2567273"/>
          </a:xfrm>
        </p:spPr>
        <p:txBody>
          <a:bodyPr/>
          <a:lstStyle>
            <a:lvl1pPr>
              <a:defRPr baseline="0">
                <a:solidFill>
                  <a:schemeClr val="tx1"/>
                </a:solidFill>
              </a:defRPr>
            </a:lvl1pPr>
            <a:lvl2pPr>
              <a:defRPr baseline="0">
                <a:solidFill>
                  <a:schemeClr val="tx1"/>
                </a:solidFill>
              </a:defRPr>
            </a:lvl2pPr>
            <a:lvl3pPr>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a:extLst>
              <a:ext uri="{FF2B5EF4-FFF2-40B4-BE49-F238E27FC236}">
                <a16:creationId xmlns:a16="http://schemas.microsoft.com/office/drawing/2014/main" id="{329F7771-A262-448A-FD41-8FC4EDE36D89}"/>
              </a:ext>
            </a:extLst>
          </p:cNvPr>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13" name="Text Placeholder 4">
            <a:extLst>
              <a:ext uri="{FF2B5EF4-FFF2-40B4-BE49-F238E27FC236}">
                <a16:creationId xmlns:a16="http://schemas.microsoft.com/office/drawing/2014/main" id="{3CD76DD9-B512-E619-DF18-12C3635DDFD2}"/>
              </a:ext>
            </a:extLst>
          </p:cNvPr>
          <p:cNvSpPr>
            <a:spLocks noGrp="1"/>
          </p:cNvSpPr>
          <p:nvPr>
            <p:ph type="body" sz="quarter" idx="14" hasCustomPrompt="1"/>
          </p:nvPr>
        </p:nvSpPr>
        <p:spPr>
          <a:xfrm>
            <a:off x="533400" y="1015804"/>
            <a:ext cx="4876198" cy="134964"/>
          </a:xfrm>
        </p:spPr>
        <p:txBody>
          <a:bodyPr anchor="t">
            <a:noAutofit/>
          </a:bodyPr>
          <a:lstStyle>
            <a:lvl1pPr marL="0" indent="0">
              <a:spcBef>
                <a:spcPts val="0"/>
              </a:spcBef>
              <a:buNone/>
              <a:defRPr sz="900" baseline="0">
                <a:solidFill>
                  <a:schemeClr val="tx2"/>
                </a:solidFill>
              </a:defRPr>
            </a:lvl1pPr>
          </a:lstStyle>
          <a:p>
            <a:pPr lvl="0"/>
            <a:r>
              <a:rPr lang="en-US" dirty="0"/>
              <a:t>As of date</a:t>
            </a:r>
          </a:p>
        </p:txBody>
      </p:sp>
      <p:sp>
        <p:nvSpPr>
          <p:cNvPr id="17" name="Text Placeholder 7">
            <a:extLst>
              <a:ext uri="{FF2B5EF4-FFF2-40B4-BE49-F238E27FC236}">
                <a16:creationId xmlns:a16="http://schemas.microsoft.com/office/drawing/2014/main" id="{F266814A-4970-BC2D-20A6-FFB8ED27DBE9}"/>
              </a:ext>
            </a:extLst>
          </p:cNvPr>
          <p:cNvSpPr>
            <a:spLocks noGrp="1"/>
          </p:cNvSpPr>
          <p:nvPr>
            <p:ph type="body" sz="quarter" idx="21" hasCustomPrompt="1"/>
          </p:nvPr>
        </p:nvSpPr>
        <p:spPr>
          <a:xfrm>
            <a:off x="533400" y="6053328"/>
            <a:ext cx="11125199" cy="457200"/>
          </a:xfrm>
        </p:spPr>
        <p:txBody>
          <a:bodyPr anchor="b">
            <a:noAutofit/>
          </a:bodyPr>
          <a:lstStyle>
            <a:lvl1pPr marL="0" indent="0">
              <a:lnSpc>
                <a:spcPct val="100000"/>
              </a:lnSpc>
              <a:spcBef>
                <a:spcPts val="0"/>
              </a:spcBef>
              <a:buNone/>
              <a:defRPr sz="800"/>
            </a:lvl1pPr>
            <a:lvl2pPr marL="457200" indent="0">
              <a:buNone/>
              <a:defRPr sz="800"/>
            </a:lvl2pPr>
            <a:lvl3pPr marL="914400" indent="0">
              <a:buNone/>
              <a:defRPr sz="800"/>
            </a:lvl3pPr>
            <a:lvl4pPr marL="1371600" indent="0">
              <a:buNone/>
              <a:defRPr sz="800"/>
            </a:lvl4pPr>
            <a:lvl5pPr marL="1828800" indent="0">
              <a:buFont typeface="Arial" panose="020B0604020202020204" pitchFamily="34" charset="0"/>
              <a:buNone/>
              <a:defRPr sz="800"/>
            </a:lvl5pPr>
          </a:lstStyle>
          <a:p>
            <a:pPr lvl="0"/>
            <a:r>
              <a:rPr lang="en-US" dirty="0"/>
              <a:t>Footnotes</a:t>
            </a:r>
          </a:p>
        </p:txBody>
      </p:sp>
      <p:sp>
        <p:nvSpPr>
          <p:cNvPr id="19" name="Text Placeholder 6">
            <a:extLst>
              <a:ext uri="{FF2B5EF4-FFF2-40B4-BE49-F238E27FC236}">
                <a16:creationId xmlns:a16="http://schemas.microsoft.com/office/drawing/2014/main" id="{D9BD1DA3-3455-461F-E301-C28F57A794A6}"/>
              </a:ext>
            </a:extLst>
          </p:cNvPr>
          <p:cNvSpPr>
            <a:spLocks noGrp="1"/>
          </p:cNvSpPr>
          <p:nvPr>
            <p:ph type="body" sz="quarter" idx="18" hasCustomPrompt="1"/>
          </p:nvPr>
        </p:nvSpPr>
        <p:spPr>
          <a:xfrm>
            <a:off x="2507914" y="6652137"/>
            <a:ext cx="7176172" cy="208251"/>
          </a:xfrm>
        </p:spPr>
        <p:txBody>
          <a:bodyPr anchor="ctr"/>
          <a:lstStyle>
            <a:lvl1pPr marL="0" indent="0" algn="ctr">
              <a:lnSpc>
                <a:spcPts val="1400"/>
              </a:lnSpc>
              <a:spcBef>
                <a:spcPts val="0"/>
              </a:spcBef>
              <a:buNone/>
              <a:defRPr sz="1200" b="1" cap="all" baseline="0">
                <a:solidFill>
                  <a:srgbClr val="061937"/>
                </a:solidFill>
                <a:latin typeface="+mn-lt"/>
              </a:defRPr>
            </a:lvl1pPr>
          </a:lstStyle>
          <a:p>
            <a:pPr lvl="0"/>
            <a:r>
              <a:rPr lang="en-US" dirty="0"/>
              <a:t>Insert “for internal use only” or other text here if needed</a:t>
            </a:r>
          </a:p>
        </p:txBody>
      </p:sp>
    </p:spTree>
    <p:extLst>
      <p:ext uri="{BB962C8B-B14F-4D97-AF65-F5344CB8AC3E}">
        <p14:creationId xmlns:p14="http://schemas.microsoft.com/office/powerpoint/2010/main" val="60360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image" Target="../media/image1.emf"/><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99A878-7DB9-DF32-EEB3-E735978E1FF5}"/>
              </a:ext>
            </a:extLst>
          </p:cNvPr>
          <p:cNvSpPr/>
          <p:nvPr userDrawn="1"/>
        </p:nvSpPr>
        <p:spPr>
          <a:xfrm>
            <a:off x="0" y="6632123"/>
            <a:ext cx="12192000" cy="225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ctr"/>
            <a:endParaRPr lang="en-US" dirty="0"/>
          </a:p>
        </p:txBody>
      </p:sp>
      <p:sp>
        <p:nvSpPr>
          <p:cNvPr id="2" name="Title Placeholder 1"/>
          <p:cNvSpPr>
            <a:spLocks noGrp="1"/>
          </p:cNvSpPr>
          <p:nvPr>
            <p:ph type="title"/>
          </p:nvPr>
        </p:nvSpPr>
        <p:spPr>
          <a:xfrm>
            <a:off x="533400" y="272429"/>
            <a:ext cx="11125201" cy="709874"/>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27140" y="1245921"/>
            <a:ext cx="11125200" cy="501071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a:extLst>
              <a:ext uri="{FF2B5EF4-FFF2-40B4-BE49-F238E27FC236}">
                <a16:creationId xmlns:a16="http://schemas.microsoft.com/office/drawing/2014/main" id="{9EB4B569-FA6D-1D4A-998E-3982AECEE90A}"/>
              </a:ext>
            </a:extLst>
          </p:cNvPr>
          <p:cNvSpPr txBox="1"/>
          <p:nvPr userDrawn="1"/>
        </p:nvSpPr>
        <p:spPr>
          <a:xfrm>
            <a:off x="11826240" y="6628376"/>
            <a:ext cx="365760" cy="229623"/>
          </a:xfrm>
          <a:prstGeom prst="rect">
            <a:avLst/>
          </a:prstGeom>
          <a:noFill/>
        </p:spPr>
        <p:txBody>
          <a:bodyPr wrap="square" lIns="0" tIns="0" rIns="0" bIns="0" rtlCol="0" anchor="ctr">
            <a:noAutofit/>
          </a:bodyPr>
          <a:lstStyle/>
          <a:p>
            <a:pPr algn="ctr"/>
            <a:fld id="{8EDFB997-4523-4D25-AFCA-51DDD9577CA9}" type="slidenum">
              <a:rPr lang="en-US" sz="900" b="0" kern="1200" smtClean="0">
                <a:solidFill>
                  <a:srgbClr val="061937"/>
                </a:solidFill>
                <a:latin typeface="Arial Black" panose="020B0A04020102020204" pitchFamily="34" charset="0"/>
                <a:ea typeface="+mn-ea"/>
                <a:cs typeface="Arial" panose="020B0604020202020204" pitchFamily="34" charset="0"/>
              </a:rPr>
              <a:pPr algn="ctr"/>
              <a:t>‹#›</a:t>
            </a:fld>
            <a:endParaRPr lang="en-US" sz="900" b="0" kern="1200" dirty="0">
              <a:solidFill>
                <a:srgbClr val="061937"/>
              </a:solidFill>
              <a:latin typeface="Arial Black" panose="020B0A040201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E2C8943D-0871-1243-9086-BFE2403020C7}"/>
              </a:ext>
            </a:extLst>
          </p:cNvPr>
          <p:cNvSpPr txBox="1"/>
          <p:nvPr userDrawn="1"/>
        </p:nvSpPr>
        <p:spPr>
          <a:xfrm>
            <a:off x="533400" y="6689327"/>
            <a:ext cx="3176332" cy="107722"/>
          </a:xfrm>
          <a:prstGeom prst="rect">
            <a:avLst/>
          </a:prstGeom>
          <a:noFill/>
        </p:spPr>
        <p:txBody>
          <a:bodyPr vert="horz" wrap="square" lIns="0" tIns="0" rIns="0" bIns="0" rtlCol="0" anchor="b">
            <a:spAutoFit/>
          </a:bodyPr>
          <a:lstStyle/>
          <a:p>
            <a:pPr marL="0" indent="0" algn="l">
              <a:spcAft>
                <a:spcPts val="0"/>
              </a:spcAft>
              <a:buClr>
                <a:schemeClr val="accent2"/>
              </a:buClr>
              <a:buFont typeface="Wingdings" panose="05000000000000000000" pitchFamily="2" charset="2"/>
              <a:buNone/>
            </a:pPr>
            <a:r>
              <a:rPr lang="en-US" sz="700" kern="700" spc="100" baseline="0" dirty="0">
                <a:solidFill>
                  <a:srgbClr val="061937"/>
                </a:solidFill>
              </a:rPr>
              <a:t>T. ROWE PRICE</a:t>
            </a:r>
            <a:endParaRPr lang="en-US" sz="700" b="1" kern="700" spc="100" baseline="0" dirty="0">
              <a:solidFill>
                <a:srgbClr val="061937"/>
              </a:solidFill>
            </a:endParaRPr>
          </a:p>
        </p:txBody>
      </p:sp>
      <p:cxnSp>
        <p:nvCxnSpPr>
          <p:cNvPr id="15" name="Straight Connector 14">
            <a:extLst>
              <a:ext uri="{FF2B5EF4-FFF2-40B4-BE49-F238E27FC236}">
                <a16:creationId xmlns:a16="http://schemas.microsoft.com/office/drawing/2014/main" id="{0B3B6F89-C4CA-A545-AE56-150EAEF88770}"/>
              </a:ext>
            </a:extLst>
          </p:cNvPr>
          <p:cNvCxnSpPr>
            <a:cxnSpLocks/>
          </p:cNvCxnSpPr>
          <p:nvPr userDrawn="1"/>
        </p:nvCxnSpPr>
        <p:spPr>
          <a:xfrm>
            <a:off x="11826240" y="6635872"/>
            <a:ext cx="0" cy="229624"/>
          </a:xfrm>
          <a:prstGeom prst="line">
            <a:avLst/>
          </a:prstGeom>
          <a:ln w="9525" cap="rnd">
            <a:solidFill>
              <a:schemeClr val="accent4">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A6A8C6E-9A99-3148-A6DF-6CC7B2D242B8}"/>
              </a:ext>
            </a:extLst>
          </p:cNvPr>
          <p:cNvCxnSpPr/>
          <p:nvPr userDrawn="1"/>
        </p:nvCxnSpPr>
        <p:spPr>
          <a:xfrm>
            <a:off x="0" y="6628377"/>
            <a:ext cx="12192000" cy="0"/>
          </a:xfrm>
          <a:prstGeom prst="line">
            <a:avLst/>
          </a:prstGeom>
          <a:ln w="9525" cap="rnd">
            <a:solidFill>
              <a:schemeClr val="accent4">
                <a:alpha val="35000"/>
              </a:schemeClr>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E23BFE42-FBD8-5514-AF79-1DB203FEAF9B}"/>
              </a:ext>
            </a:extLst>
          </p:cNvPr>
          <p:cNvPicPr>
            <a:picLocks noChangeAspect="1"/>
          </p:cNvPicPr>
          <p:nvPr userDrawn="1"/>
        </p:nvPicPr>
        <p:blipFill>
          <a:blip r:embed="rId64">
            <a:extLst>
              <a:ext uri="{28A0092B-C50C-407E-A947-70E740481C1C}">
                <a14:useLocalDpi xmlns:a14="http://schemas.microsoft.com/office/drawing/2010/main" val="0"/>
              </a:ext>
            </a:extLst>
          </a:blip>
          <a:srcRect/>
          <a:stretch/>
        </p:blipFill>
        <p:spPr>
          <a:xfrm>
            <a:off x="9860282" y="6581774"/>
            <a:ext cx="1965954" cy="320188"/>
          </a:xfrm>
          <a:prstGeom prst="rect">
            <a:avLst/>
          </a:prstGeom>
        </p:spPr>
      </p:pic>
    </p:spTree>
    <p:extLst>
      <p:ext uri="{BB962C8B-B14F-4D97-AF65-F5344CB8AC3E}">
        <p14:creationId xmlns:p14="http://schemas.microsoft.com/office/powerpoint/2010/main" val="14815408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6" r:id="rId3"/>
    <p:sldLayoutId id="2147483860" r:id="rId4"/>
    <p:sldLayoutId id="2147483880" r:id="rId5"/>
    <p:sldLayoutId id="2147483840" r:id="rId6"/>
    <p:sldLayoutId id="2147483732" r:id="rId7"/>
    <p:sldLayoutId id="2147483781" r:id="rId8"/>
    <p:sldLayoutId id="2147483759" r:id="rId9"/>
    <p:sldLayoutId id="2147483758" r:id="rId10"/>
    <p:sldLayoutId id="2147483733" r:id="rId11"/>
    <p:sldLayoutId id="2147483734" r:id="rId12"/>
    <p:sldLayoutId id="2147483736" r:id="rId13"/>
    <p:sldLayoutId id="2147483835" r:id="rId14"/>
    <p:sldLayoutId id="2147483737" r:id="rId15"/>
    <p:sldLayoutId id="2147483755" r:id="rId16"/>
    <p:sldLayoutId id="2147483750" r:id="rId17"/>
    <p:sldLayoutId id="2147483773" r:id="rId18"/>
    <p:sldLayoutId id="2147483756" r:id="rId19"/>
    <p:sldLayoutId id="2147483748" r:id="rId20"/>
    <p:sldLayoutId id="2147483777" r:id="rId21"/>
    <p:sldLayoutId id="2147483834" r:id="rId22"/>
    <p:sldLayoutId id="2147483754" r:id="rId23"/>
    <p:sldLayoutId id="2147483747" r:id="rId24"/>
    <p:sldLayoutId id="2147483775" r:id="rId25"/>
    <p:sldLayoutId id="2147483776" r:id="rId26"/>
    <p:sldLayoutId id="2147483738" r:id="rId27"/>
    <p:sldLayoutId id="2147483739" r:id="rId28"/>
    <p:sldLayoutId id="2147483740" r:id="rId29"/>
    <p:sldLayoutId id="2147483884" r:id="rId30"/>
    <p:sldLayoutId id="2147483741" r:id="rId31"/>
    <p:sldLayoutId id="2147483885" r:id="rId32"/>
    <p:sldLayoutId id="2147483761" r:id="rId33"/>
    <p:sldLayoutId id="2147483760" r:id="rId34"/>
    <p:sldLayoutId id="2147483774" r:id="rId35"/>
    <p:sldLayoutId id="2147483768" r:id="rId36"/>
    <p:sldLayoutId id="2147483833" r:id="rId37"/>
    <p:sldLayoutId id="2147483743" r:id="rId38"/>
    <p:sldLayoutId id="2147483766" r:id="rId39"/>
    <p:sldLayoutId id="2147483767" r:id="rId40"/>
    <p:sldLayoutId id="2147483765" r:id="rId41"/>
    <p:sldLayoutId id="2147483831" r:id="rId42"/>
    <p:sldLayoutId id="2147483763" r:id="rId43"/>
    <p:sldLayoutId id="2147483779" r:id="rId44"/>
    <p:sldLayoutId id="2147483832" r:id="rId45"/>
    <p:sldLayoutId id="2147483762" r:id="rId46"/>
    <p:sldLayoutId id="2147483843" r:id="rId47"/>
    <p:sldLayoutId id="2147483842" r:id="rId48"/>
    <p:sldLayoutId id="2147483844" r:id="rId49"/>
    <p:sldLayoutId id="2147483845" r:id="rId50"/>
    <p:sldLayoutId id="2147483886" r:id="rId51"/>
    <p:sldLayoutId id="2147483887" r:id="rId52"/>
    <p:sldLayoutId id="2147483846" r:id="rId53"/>
    <p:sldLayoutId id="2147483744" r:id="rId54"/>
    <p:sldLayoutId id="2147483882" r:id="rId55"/>
    <p:sldLayoutId id="2147483745" r:id="rId56"/>
    <p:sldLayoutId id="2147483883" r:id="rId57"/>
    <p:sldLayoutId id="2147483866" r:id="rId58"/>
    <p:sldLayoutId id="2147483867" r:id="rId59"/>
    <p:sldLayoutId id="2147483881" r:id="rId60"/>
    <p:sldLayoutId id="2147483888" r:id="rId61"/>
    <p:sldLayoutId id="2147483889" r:id="rId6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sz="2800" b="1" kern="1200" baseline="0">
          <a:solidFill>
            <a:schemeClr val="tx2"/>
          </a:solidFill>
          <a:latin typeface="+mn-lt"/>
          <a:ea typeface="+mj-ea"/>
          <a:cs typeface="Times New Roman" panose="02020603050405020304" pitchFamily="18" charset="0"/>
        </a:defRPr>
      </a:lvl1pPr>
    </p:titleStyle>
    <p:body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pos="7344" userDrawn="1">
          <p15:clr>
            <a:srgbClr val="F26B43"/>
          </p15:clr>
        </p15:guide>
        <p15:guide id="5" orient="horz" pos="768" userDrawn="1">
          <p15:clr>
            <a:srgbClr val="A4A3A4"/>
          </p15:clr>
        </p15:guide>
        <p15:guide id="6" orient="horz" pos="4104" userDrawn="1">
          <p15:clr>
            <a:srgbClr val="A4A3A4"/>
          </p15:clr>
        </p15:guide>
        <p15:guide id="7" orient="horz" pos="6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BD6856E-C4C6-BAD8-53E2-672F98272B83}"/>
              </a:ext>
            </a:extLst>
          </p:cNvPr>
          <p:cNvSpPr>
            <a:spLocks noGrp="1"/>
          </p:cNvSpPr>
          <p:nvPr>
            <p:ph type="body" sz="quarter" idx="13"/>
          </p:nvPr>
        </p:nvSpPr>
        <p:spPr/>
        <p:txBody>
          <a:bodyPr/>
          <a:lstStyle/>
          <a:p>
            <a:r>
              <a:rPr lang="en-US" dirty="0"/>
              <a:t>High Yield </a:t>
            </a:r>
            <a:br>
              <a:rPr lang="en-US" dirty="0"/>
            </a:br>
            <a:r>
              <a:rPr lang="en-US" dirty="0"/>
              <a:t>Client Chart Pack</a:t>
            </a:r>
            <a:endParaRPr lang="en-AU" dirty="0"/>
          </a:p>
        </p:txBody>
      </p:sp>
    </p:spTree>
    <p:extLst>
      <p:ext uri="{BB962C8B-B14F-4D97-AF65-F5344CB8AC3E}">
        <p14:creationId xmlns:p14="http://schemas.microsoft.com/office/powerpoint/2010/main" val="619544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C6BDEC0F-D152-EE83-09E7-0828D5460295}"/>
              </a:ext>
            </a:extLst>
          </p:cNvPr>
          <p:cNvSpPr>
            <a:spLocks noGrp="1"/>
          </p:cNvSpPr>
          <p:nvPr>
            <p:ph type="body" sz="quarter" idx="27"/>
          </p:nvPr>
        </p:nvSpPr>
        <p:spPr/>
        <p:txBody>
          <a:bodyPr/>
          <a:lstStyle/>
          <a:p>
            <a:r>
              <a:rPr lang="en-US" b="1" dirty="0"/>
              <a:t>Past performance is not a reliable indicator of future performance.</a:t>
            </a:r>
            <a:br>
              <a:rPr lang="en-US" dirty="0"/>
            </a:br>
            <a:r>
              <a:rPr lang="en-US" dirty="0"/>
              <a:t>Returns since 1 January 2012. Performance periods shown once index yields moved through the yield threshold and had not been at that level for the preceding 30 business days. </a:t>
            </a:r>
          </a:p>
          <a:p>
            <a:r>
              <a:rPr lang="en-US" dirty="0"/>
              <a:t>Global High Yield Market represented by the ICE </a:t>
            </a:r>
            <a:r>
              <a:rPr lang="en-US" dirty="0" err="1"/>
              <a:t>BofA</a:t>
            </a:r>
            <a:r>
              <a:rPr lang="en-US" dirty="0"/>
              <a:t> Global High Yield Index.</a:t>
            </a:r>
          </a:p>
          <a:p>
            <a:r>
              <a:rPr lang="en-US" dirty="0"/>
              <a:t>Please see Additional Disclosures page for additional legal notices &amp; disclaimers.</a:t>
            </a:r>
          </a:p>
        </p:txBody>
      </p:sp>
      <p:sp>
        <p:nvSpPr>
          <p:cNvPr id="14" name="Text Placeholder 13">
            <a:extLst>
              <a:ext uri="{FF2B5EF4-FFF2-40B4-BE49-F238E27FC236}">
                <a16:creationId xmlns:a16="http://schemas.microsoft.com/office/drawing/2014/main" id="{A473E2B6-79EB-21FE-1C10-3E4AAB0BCC05}"/>
              </a:ext>
            </a:extLst>
          </p:cNvPr>
          <p:cNvSpPr>
            <a:spLocks noGrp="1"/>
          </p:cNvSpPr>
          <p:nvPr>
            <p:ph type="body" sz="quarter" idx="14"/>
          </p:nvPr>
        </p:nvSpPr>
        <p:spPr/>
        <p:txBody>
          <a:bodyPr/>
          <a:lstStyle/>
          <a:p>
            <a:r>
              <a:rPr lang="en-US" dirty="0"/>
              <a:t>1 January 2012 through 30 June 2024</a:t>
            </a:r>
          </a:p>
        </p:txBody>
      </p:sp>
      <p:sp>
        <p:nvSpPr>
          <p:cNvPr id="11" name="Title 10">
            <a:extLst>
              <a:ext uri="{FF2B5EF4-FFF2-40B4-BE49-F238E27FC236}">
                <a16:creationId xmlns:a16="http://schemas.microsoft.com/office/drawing/2014/main" id="{8977EFF8-24AA-4A39-9DA9-3E8056EEE2E2}"/>
              </a:ext>
            </a:extLst>
          </p:cNvPr>
          <p:cNvSpPr>
            <a:spLocks noGrp="1"/>
          </p:cNvSpPr>
          <p:nvPr>
            <p:ph type="title"/>
          </p:nvPr>
        </p:nvSpPr>
        <p:spPr/>
        <p:txBody>
          <a:bodyPr/>
          <a:lstStyle/>
          <a:p>
            <a:r>
              <a:rPr lang="en-US" dirty="0"/>
              <a:t>High yield market yields indicate attractive valuation </a:t>
            </a:r>
            <a:endParaRPr lang="en-US" baseline="30000" dirty="0"/>
          </a:p>
        </p:txBody>
      </p:sp>
      <p:graphicFrame>
        <p:nvGraphicFramePr>
          <p:cNvPr id="5" name="Chart 4">
            <a:extLst>
              <a:ext uri="{FF2B5EF4-FFF2-40B4-BE49-F238E27FC236}">
                <a16:creationId xmlns:a16="http://schemas.microsoft.com/office/drawing/2014/main" id="{00000000-0008-0000-0900-000002000000}"/>
              </a:ext>
            </a:extLst>
          </p:cNvPr>
          <p:cNvGraphicFramePr>
            <a:graphicFrameLocks/>
          </p:cNvGraphicFramePr>
          <p:nvPr>
            <p:extLst>
              <p:ext uri="{D42A27DB-BD31-4B8C-83A1-F6EECF244321}">
                <p14:modId xmlns:p14="http://schemas.microsoft.com/office/powerpoint/2010/main" val="3369378646"/>
              </p:ext>
            </p:extLst>
          </p:nvPr>
        </p:nvGraphicFramePr>
        <p:xfrm>
          <a:off x="571497" y="1736360"/>
          <a:ext cx="8264932" cy="3542221"/>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051BCAEC-1CDE-4B1C-A133-EEF726726EE7}"/>
              </a:ext>
            </a:extLst>
          </p:cNvPr>
          <p:cNvSpPr txBox="1"/>
          <p:nvPr/>
        </p:nvSpPr>
        <p:spPr>
          <a:xfrm>
            <a:off x="571499" y="1705169"/>
            <a:ext cx="2178481" cy="215444"/>
          </a:xfrm>
          <a:prstGeom prst="rect">
            <a:avLst/>
          </a:prstGeom>
          <a:noFill/>
        </p:spPr>
        <p:txBody>
          <a:bodyPr wrap="none" lIns="0" tIns="0" rIns="0" bIns="0" rtlCol="0">
            <a:spAutoFit/>
          </a:bodyPr>
          <a:lstStyle/>
          <a:p>
            <a:pPr marL="0" marR="0" lvl="0" indent="0" algn="l" defTabSz="1088473" rtl="0" eaLnBrk="1" fontAlgn="auto" latinLnBrk="0" hangingPunct="1">
              <a:lnSpc>
                <a:spcPct val="100000"/>
              </a:lnSpc>
              <a:spcBef>
                <a:spcPts val="0"/>
              </a:spcBef>
              <a:spcAft>
                <a:spcPts val="1000"/>
              </a:spcAft>
              <a:buClr>
                <a:srgbClr val="05C3DE"/>
              </a:buClr>
              <a:buSzTx/>
              <a:buFontTx/>
              <a:buNone/>
              <a:tabLst/>
              <a:defRPr/>
            </a:pPr>
            <a:r>
              <a:rPr kumimoji="0" lang="en-US" sz="1400" b="1" i="0" u="none" strike="noStrike" kern="1200" cap="none" spc="0" normalizeH="0" baseline="0" noProof="0" dirty="0">
                <a:ln>
                  <a:noFill/>
                </a:ln>
                <a:solidFill>
                  <a:srgbClr val="FFFFFF"/>
                </a:solidFill>
                <a:effectLst/>
                <a:uLnTx/>
                <a:uFillTx/>
                <a:latin typeface="Arial"/>
                <a:ea typeface="+mn-ea"/>
                <a:cs typeface="+mn-cs"/>
              </a:rPr>
              <a:t>Median Forward Return…</a:t>
            </a:r>
          </a:p>
        </p:txBody>
      </p:sp>
      <p:sp>
        <p:nvSpPr>
          <p:cNvPr id="16" name="TextBox 15">
            <a:extLst>
              <a:ext uri="{FF2B5EF4-FFF2-40B4-BE49-F238E27FC236}">
                <a16:creationId xmlns:a16="http://schemas.microsoft.com/office/drawing/2014/main" id="{4C7DD07D-D463-4210-8132-920F9370CB70}"/>
              </a:ext>
            </a:extLst>
          </p:cNvPr>
          <p:cNvSpPr txBox="1"/>
          <p:nvPr/>
        </p:nvSpPr>
        <p:spPr>
          <a:xfrm>
            <a:off x="5152030" y="5192793"/>
            <a:ext cx="1902444" cy="215444"/>
          </a:xfrm>
          <a:prstGeom prst="rect">
            <a:avLst/>
          </a:prstGeom>
          <a:noFill/>
        </p:spPr>
        <p:txBody>
          <a:bodyPr wrap="none" lIns="0" tIns="0" rIns="0" bIns="0" rtlCol="0">
            <a:spAutoFit/>
          </a:bodyPr>
          <a:lstStyle/>
          <a:p>
            <a:pPr marL="0" marR="0" lvl="0" indent="0" algn="l" defTabSz="1088473" rtl="0" eaLnBrk="1" fontAlgn="auto" latinLnBrk="0" hangingPunct="1">
              <a:lnSpc>
                <a:spcPct val="100000"/>
              </a:lnSpc>
              <a:spcBef>
                <a:spcPts val="0"/>
              </a:spcBef>
              <a:spcAft>
                <a:spcPts val="1000"/>
              </a:spcAft>
              <a:buClr>
                <a:srgbClr val="05C3DE"/>
              </a:buClr>
              <a:buSzTx/>
              <a:buFontTx/>
              <a:buNone/>
              <a:tabLst/>
              <a:defRPr/>
            </a:pPr>
            <a:r>
              <a:rPr kumimoji="0" lang="en-US" sz="1400" b="0" i="0" u="none" strike="noStrike" kern="1200" cap="none" spc="0" normalizeH="0" baseline="0" noProof="0" dirty="0">
                <a:ln>
                  <a:noFill/>
                </a:ln>
                <a:solidFill>
                  <a:srgbClr val="FFFFFF"/>
                </a:solidFill>
                <a:effectLst/>
                <a:uLnTx/>
                <a:uFillTx/>
                <a:latin typeface="Arial"/>
                <a:ea typeface="+mn-ea"/>
                <a:cs typeface="+mn-cs"/>
              </a:rPr>
              <a:t>Once Yields Reached…</a:t>
            </a:r>
          </a:p>
        </p:txBody>
      </p:sp>
      <p:sp>
        <p:nvSpPr>
          <p:cNvPr id="17" name="TextBox 16">
            <a:extLst>
              <a:ext uri="{FF2B5EF4-FFF2-40B4-BE49-F238E27FC236}">
                <a16:creationId xmlns:a16="http://schemas.microsoft.com/office/drawing/2014/main" id="{482E8753-1F1A-4CAA-A486-6460E64F2876}"/>
              </a:ext>
            </a:extLst>
          </p:cNvPr>
          <p:cNvSpPr txBox="1"/>
          <p:nvPr/>
        </p:nvSpPr>
        <p:spPr>
          <a:xfrm>
            <a:off x="533400" y="5561987"/>
            <a:ext cx="11125198" cy="316918"/>
          </a:xfrm>
          <a:prstGeom prst="rect">
            <a:avLst/>
          </a:prstGeom>
          <a:solidFill>
            <a:schemeClr val="accent2"/>
          </a:solidFill>
        </p:spPr>
        <p:txBody>
          <a:bodyPr wrap="square" lIns="0" tIns="0" rIns="0" bIns="0" rtlCol="0" anchor="ctr" anchorCtr="0">
            <a:noAutofit/>
          </a:bodyPr>
          <a:lstStyle/>
          <a:p>
            <a:pPr marL="0" marR="0" lvl="0" indent="0" algn="ctr" defTabSz="1088473" rtl="0" eaLnBrk="1" fontAlgn="auto" latinLnBrk="0" hangingPunct="1">
              <a:lnSpc>
                <a:spcPct val="100000"/>
              </a:lnSpc>
              <a:spcBef>
                <a:spcPts val="0"/>
              </a:spcBef>
              <a:spcAft>
                <a:spcPts val="1000"/>
              </a:spcAft>
              <a:buClr>
                <a:srgbClr val="05C3DE"/>
              </a:buClr>
              <a:buSzTx/>
              <a:buFont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As of 30 June 2024, Global High Yield YTW was </a:t>
            </a:r>
            <a:r>
              <a:rPr kumimoji="0" lang="en-US" sz="1600" b="1" i="0" u="none" strike="noStrike" kern="1200" cap="none" spc="0" normalizeH="0" baseline="0" noProof="0" dirty="0">
                <a:ln>
                  <a:noFill/>
                </a:ln>
                <a:solidFill>
                  <a:srgbClr val="000000"/>
                </a:solidFill>
                <a:effectLst/>
                <a:uLnTx/>
                <a:uFillTx/>
                <a:latin typeface="Arial"/>
                <a:ea typeface="+mn-ea"/>
                <a:cs typeface="+mn-cs"/>
              </a:rPr>
              <a:t>7.73</a:t>
            </a:r>
            <a:r>
              <a:rPr kumimoji="0" lang="en-US" sz="1600" b="0" i="0" u="none" strike="noStrike" kern="1200" cap="none" spc="0" normalizeH="0" baseline="0" noProof="0" dirty="0">
                <a:ln>
                  <a:noFill/>
                </a:ln>
                <a:solidFill>
                  <a:srgbClr val="000000"/>
                </a:solidFill>
                <a:effectLst/>
                <a:uLnTx/>
                <a:uFillTx/>
                <a:latin typeface="Arial"/>
                <a:ea typeface="+mn-ea"/>
                <a:cs typeface="+mn-cs"/>
              </a:rPr>
              <a:t>%</a:t>
            </a:r>
          </a:p>
        </p:txBody>
      </p:sp>
      <p:sp>
        <p:nvSpPr>
          <p:cNvPr id="6" name="Rectangle 5">
            <a:extLst>
              <a:ext uri="{FF2B5EF4-FFF2-40B4-BE49-F238E27FC236}">
                <a16:creationId xmlns:a16="http://schemas.microsoft.com/office/drawing/2014/main" id="{AC2838CE-724A-4670-91DF-A8063BF4ED89}"/>
              </a:ext>
            </a:extLst>
          </p:cNvPr>
          <p:cNvSpPr/>
          <p:nvPr/>
        </p:nvSpPr>
        <p:spPr>
          <a:xfrm>
            <a:off x="4287507" y="2371892"/>
            <a:ext cx="3044318" cy="2744026"/>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marL="0" marR="0" lvl="0" indent="0" algn="ctr" defTabSz="1088473" rtl="0" eaLnBrk="1" fontAlgn="auto" latinLnBrk="0" hangingPunct="1">
              <a:lnSpc>
                <a:spcPct val="100000"/>
              </a:lnSpc>
              <a:spcBef>
                <a:spcPts val="0"/>
              </a:spcBef>
              <a:spcAft>
                <a:spcPts val="0"/>
              </a:spcAft>
              <a:buClrTx/>
              <a:buSzTx/>
              <a:buFontTx/>
              <a:buNone/>
              <a:tabLst/>
              <a:defRPr/>
            </a:pPr>
            <a:endParaRPr kumimoji="0" lang="en-US" sz="2167" b="0" i="0" u="none" strike="noStrike" kern="1200" cap="none" spc="0" normalizeH="0" baseline="0" noProof="0">
              <a:ln>
                <a:noFill/>
              </a:ln>
              <a:solidFill>
                <a:srgbClr val="FFFFFF"/>
              </a:solidFill>
              <a:effectLst/>
              <a:uLnTx/>
              <a:uFillTx/>
              <a:latin typeface="Arial"/>
              <a:ea typeface="+mn-ea"/>
              <a:cs typeface="+mn-cs"/>
            </a:endParaRPr>
          </a:p>
        </p:txBody>
      </p:sp>
      <p:sp>
        <p:nvSpPr>
          <p:cNvPr id="21" name="Text Placeholder 2">
            <a:extLst>
              <a:ext uri="{FF2B5EF4-FFF2-40B4-BE49-F238E27FC236}">
                <a16:creationId xmlns:a16="http://schemas.microsoft.com/office/drawing/2014/main" id="{F27CD494-41E1-8842-2525-78847B1C8494}"/>
              </a:ext>
            </a:extLst>
          </p:cNvPr>
          <p:cNvSpPr txBox="1">
            <a:spLocks/>
          </p:cNvSpPr>
          <p:nvPr/>
        </p:nvSpPr>
        <p:spPr>
          <a:xfrm>
            <a:off x="533094" y="1255572"/>
            <a:ext cx="10325405" cy="457200"/>
          </a:xfrm>
          <a:prstGeom prst="rect">
            <a:avLst/>
          </a:prstGeom>
        </p:spPr>
        <p:txBody>
          <a:bodyPr lIns="0" tIns="0" rIns="0" bIns="0"/>
          <a:lst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5000"/>
              </a:lnSpc>
              <a:spcBef>
                <a:spcPts val="1800"/>
              </a:spcBef>
              <a:spcAft>
                <a:spcPts val="0"/>
              </a:spcAft>
              <a:buClr>
                <a:srgbClr val="00CFEC"/>
              </a:buClr>
              <a:buSzTx/>
              <a:buFont typeface="Wingdings" panose="05000000000000000000" pitchFamily="2" charset="2"/>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mn-cs"/>
              </a:rPr>
              <a:t>Historical global high yield returns once yields reached various thresholds</a:t>
            </a:r>
          </a:p>
        </p:txBody>
      </p:sp>
      <p:sp>
        <p:nvSpPr>
          <p:cNvPr id="2" name="Rectangle 1">
            <a:extLst>
              <a:ext uri="{FF2B5EF4-FFF2-40B4-BE49-F238E27FC236}">
                <a16:creationId xmlns:a16="http://schemas.microsoft.com/office/drawing/2014/main" id="{FDD46EC1-D116-F62D-26AE-03BDC14F6AF6}"/>
              </a:ext>
            </a:extLst>
          </p:cNvPr>
          <p:cNvSpPr/>
          <p:nvPr/>
        </p:nvSpPr>
        <p:spPr>
          <a:xfrm>
            <a:off x="9105999" y="1736359"/>
            <a:ext cx="2552601" cy="3671877"/>
          </a:xfrm>
          <a:prstGeom prst="rect">
            <a:avLst/>
          </a:prstGeom>
          <a:solidFill>
            <a:srgbClr val="00CFEC"/>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l">
              <a:spcBef>
                <a:spcPts val="1000"/>
              </a:spcBef>
            </a:pPr>
            <a:r>
              <a:rPr lang="en-US" sz="1400" b="1" i="0" u="none" strike="noStrike" baseline="0" dirty="0">
                <a:solidFill>
                  <a:schemeClr val="tx1"/>
                </a:solidFill>
                <a:latin typeface="RobotoFlex-Regular"/>
              </a:rPr>
              <a:t>An attractive entry point</a:t>
            </a:r>
          </a:p>
          <a:p>
            <a:pPr algn="l">
              <a:spcBef>
                <a:spcPts val="1000"/>
              </a:spcBef>
            </a:pPr>
            <a:r>
              <a:rPr lang="en-US" sz="1200" b="0" i="0" u="none" strike="noStrike" baseline="0" dirty="0">
                <a:solidFill>
                  <a:schemeClr val="tx1"/>
                </a:solidFill>
                <a:latin typeface="RobotoFlex-Regular"/>
              </a:rPr>
              <a:t>While we cannot predict future returns from current yields, we can use history as a baseline for when the high yield market had similar yield levels and what forward returns looked like. Since the </a:t>
            </a:r>
            <a:r>
              <a:rPr lang="en-US" sz="1200" dirty="0">
                <a:solidFill>
                  <a:schemeClr val="tx1"/>
                </a:solidFill>
                <a:latin typeface="RobotoFlex-Regular"/>
              </a:rPr>
              <a:t>global financial crisis (GFC)</a:t>
            </a:r>
            <a:r>
              <a:rPr lang="en-US" sz="1200" b="0" i="0" u="none" strike="noStrike" baseline="0" dirty="0">
                <a:solidFill>
                  <a:schemeClr val="tx1"/>
                </a:solidFill>
                <a:latin typeface="RobotoFlex-Regular"/>
              </a:rPr>
              <a:t>, the high yield market has crossed the 9% yield threshold five times. In each instance, the one year forward return picture has been in the mid-double digits range. Since 2012, the median 12-month forward returns have been in double digits when yields in the market have exceeded 8%.</a:t>
            </a:r>
            <a:endParaRPr lang="en-AU" sz="1600" dirty="0">
              <a:solidFill>
                <a:schemeClr val="tx1"/>
              </a:solidFill>
            </a:endParaRPr>
          </a:p>
        </p:txBody>
      </p:sp>
    </p:spTree>
    <p:extLst>
      <p:ext uri="{BB962C8B-B14F-4D97-AF65-F5344CB8AC3E}">
        <p14:creationId xmlns:p14="http://schemas.microsoft.com/office/powerpoint/2010/main" val="159924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30B3F2-2432-FE10-77C5-9FBEBBD0A152}"/>
              </a:ext>
            </a:extLst>
          </p:cNvPr>
          <p:cNvSpPr>
            <a:spLocks noGrp="1"/>
          </p:cNvSpPr>
          <p:nvPr>
            <p:ph type="body" sz="quarter" idx="27"/>
          </p:nvPr>
        </p:nvSpPr>
        <p:spPr/>
        <p:txBody>
          <a:bodyPr/>
          <a:lstStyle/>
          <a:p>
            <a:r>
              <a:rPr lang="en-US" baseline="30000" dirty="0"/>
              <a:t>1</a:t>
            </a:r>
            <a:r>
              <a:rPr lang="en-US" dirty="0"/>
              <a:t> Credit spread measures the additional yield that investors demand for holding a bond with credit risk over a similar‑maturity, high‑quality government security.</a:t>
            </a:r>
          </a:p>
          <a:p>
            <a:r>
              <a:rPr lang="en-US" baseline="30000" dirty="0"/>
              <a:t>2</a:t>
            </a:r>
            <a:r>
              <a:rPr lang="en-US" dirty="0"/>
              <a:t> Yield to worst is a measure of the lowest possible yield on a bond whose contract includes provisions that would allow the issuer to redeem the securities before they mature.</a:t>
            </a:r>
            <a:br>
              <a:rPr lang="en-US" b="1" dirty="0"/>
            </a:br>
            <a:r>
              <a:rPr lang="en-US" b="1" dirty="0"/>
              <a:t>Past performance is not a reliable indicator of future performance.</a:t>
            </a:r>
            <a:br>
              <a:rPr lang="en-US" dirty="0"/>
            </a:br>
            <a:r>
              <a:rPr lang="en-US" dirty="0"/>
              <a:t>Source: Bank of America.</a:t>
            </a:r>
          </a:p>
          <a:p>
            <a:r>
              <a:rPr lang="en-US" dirty="0"/>
              <a:t>Global High Yield Market represented by the ICE </a:t>
            </a:r>
            <a:r>
              <a:rPr lang="en-US" dirty="0" err="1"/>
              <a:t>BofA</a:t>
            </a:r>
            <a:r>
              <a:rPr lang="en-US" dirty="0"/>
              <a:t> Global High Yield Index.</a:t>
            </a:r>
          </a:p>
          <a:p>
            <a:r>
              <a:rPr lang="en-US" sz="800" dirty="0">
                <a:cs typeface="Arial"/>
              </a:rPr>
              <a:t>ICE Data Indices, LLC (“ICE DATA”), is used with permission. ICE DATA, ITS AFFILIATES AND THEIR RESPECTIVE THIRD-PARTY SUPPLIERS DISCLAIM ANY AND ALL WARRANTIES AND REPRESENTATIONS, EXPRESS AND/OR IMPLIED, INCLUDING ANY WARRANTIES OF MERCHANTABILITY OR FITNESS FOR A PARTICULAR PURPOSE OR USE, INCLUDING THE INDICES, INDEX DATA AND ANY DATA INCLUDED IN, RELATED TO, OR DERIVED THEREFROM. NEITHER ICE DATA, ITS AFFILIATES NOR THEIR RESPECTIVE THIRD-PARTY SUPPLIERS SHALL BE SUBJECT TO ANY DAMAGES OR LIABILITY WITH RESPECT TO THE ADEQUACY, ACCURACY, TIMELINESS OR COMPLETENESS OF THE INDICES OR THE INDEX DATA OR ANY COMPONENT THEREOF, AND THE INDICES AND INDEX DATA AND ALL COMPONENTS THEREOF ARE PROVIDED ON AN “AS IS” BASIS AND YOUR USE IS AT YOUR OWN RISK. ICE DATA, ITS AFFILIATES AND THEIR RESPECTIVE THIRD-PARTY SUPPLIERS DO NOT SPONSOR, ENDORSE, OR RECOMMEND T. ROWE PRICE OR ANY OF ITS PRODUCTS OR SERVICES.</a:t>
            </a:r>
          </a:p>
        </p:txBody>
      </p:sp>
      <p:sp>
        <p:nvSpPr>
          <p:cNvPr id="4" name="Text Placeholder 3">
            <a:extLst>
              <a:ext uri="{FF2B5EF4-FFF2-40B4-BE49-F238E27FC236}">
                <a16:creationId xmlns:a16="http://schemas.microsoft.com/office/drawing/2014/main" id="{8B7C7E82-6B7B-C1C8-517A-F34F76E5A859}"/>
              </a:ext>
            </a:extLst>
          </p:cNvPr>
          <p:cNvSpPr>
            <a:spLocks noGrp="1"/>
          </p:cNvSpPr>
          <p:nvPr>
            <p:ph type="body" sz="quarter" idx="14"/>
          </p:nvPr>
        </p:nvSpPr>
        <p:spPr/>
        <p:txBody>
          <a:bodyPr/>
          <a:lstStyle/>
          <a:p>
            <a:r>
              <a:rPr lang="en-US" dirty="0"/>
              <a:t>From 30 June 2014 to 30 June 2024</a:t>
            </a:r>
          </a:p>
        </p:txBody>
      </p:sp>
      <p:sp>
        <p:nvSpPr>
          <p:cNvPr id="13" name="Title 12">
            <a:extLst>
              <a:ext uri="{FF2B5EF4-FFF2-40B4-BE49-F238E27FC236}">
                <a16:creationId xmlns:a16="http://schemas.microsoft.com/office/drawing/2014/main" id="{9E2E5148-4959-9DBD-3E6F-E63C455D61D5}"/>
              </a:ext>
            </a:extLst>
          </p:cNvPr>
          <p:cNvSpPr>
            <a:spLocks noGrp="1"/>
          </p:cNvSpPr>
          <p:nvPr>
            <p:ph type="title"/>
          </p:nvPr>
        </p:nvSpPr>
        <p:spPr/>
        <p:txBody>
          <a:bodyPr/>
          <a:lstStyle/>
          <a:p>
            <a:r>
              <a:rPr lang="en-US" dirty="0"/>
              <a:t>Today’s yields have rarely been observed over the last 10 years</a:t>
            </a:r>
          </a:p>
        </p:txBody>
      </p:sp>
      <p:graphicFrame>
        <p:nvGraphicFramePr>
          <p:cNvPr id="7" name="Chart 6">
            <a:extLst>
              <a:ext uri="{FF2B5EF4-FFF2-40B4-BE49-F238E27FC236}">
                <a16:creationId xmlns:a16="http://schemas.microsoft.com/office/drawing/2014/main" id="{00000000-0008-0000-0A00-000004000000}"/>
              </a:ext>
            </a:extLst>
          </p:cNvPr>
          <p:cNvGraphicFramePr>
            <a:graphicFrameLocks/>
          </p:cNvGraphicFramePr>
          <p:nvPr>
            <p:extLst>
              <p:ext uri="{D42A27DB-BD31-4B8C-83A1-F6EECF244321}">
                <p14:modId xmlns:p14="http://schemas.microsoft.com/office/powerpoint/2010/main" val="3141115902"/>
              </p:ext>
            </p:extLst>
          </p:nvPr>
        </p:nvGraphicFramePr>
        <p:xfrm>
          <a:off x="533400" y="1613188"/>
          <a:ext cx="8294716" cy="3836112"/>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9D8C9164-8473-EC46-52F4-F2CA519E3AE4}"/>
              </a:ext>
            </a:extLst>
          </p:cNvPr>
          <p:cNvSpPr/>
          <p:nvPr/>
        </p:nvSpPr>
        <p:spPr>
          <a:xfrm>
            <a:off x="8767985" y="1300775"/>
            <a:ext cx="2890616" cy="429013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nchorCtr="0">
            <a:noAutofit/>
          </a:bodyPr>
          <a:lstStyle/>
          <a:p>
            <a:pPr algn="l">
              <a:spcAft>
                <a:spcPts val="600"/>
              </a:spcAft>
            </a:pPr>
            <a:r>
              <a:rPr lang="en-AU" sz="1400" b="1" i="0" u="none" strike="noStrike" baseline="0" dirty="0">
                <a:solidFill>
                  <a:schemeClr val="tx1"/>
                </a:solidFill>
                <a:latin typeface="RobotoFlex-Regular"/>
              </a:rPr>
              <a:t>Yields indicate attractive valuation</a:t>
            </a:r>
            <a:endParaRPr lang="en-US" sz="1400" b="1" i="0" u="none" strike="noStrike" baseline="0" dirty="0">
              <a:solidFill>
                <a:schemeClr val="tx1"/>
              </a:solidFill>
              <a:latin typeface="RobotoFlex-Regular"/>
            </a:endParaRPr>
          </a:p>
          <a:p>
            <a:pPr algn="l">
              <a:spcAft>
                <a:spcPts val="600"/>
              </a:spcAft>
            </a:pPr>
            <a:r>
              <a:rPr lang="en-US" sz="1200" b="0" i="0" u="none" strike="noStrike" baseline="0" dirty="0">
                <a:solidFill>
                  <a:schemeClr val="tx1"/>
                </a:solidFill>
                <a:latin typeface="RobotoFlex-Regular"/>
              </a:rPr>
              <a:t>Rate and credit spread</a:t>
            </a:r>
            <a:r>
              <a:rPr lang="en-US" sz="1200" b="0" i="0" u="none" strike="noStrike" baseline="30000" dirty="0">
                <a:solidFill>
                  <a:schemeClr val="tx1"/>
                </a:solidFill>
                <a:latin typeface="RobotoFlex-Regular"/>
              </a:rPr>
              <a:t>1</a:t>
            </a:r>
            <a:r>
              <a:rPr lang="en-US" sz="1200" b="0" i="0" u="none" strike="noStrike" baseline="0" dirty="0">
                <a:solidFill>
                  <a:schemeClr val="tx1"/>
                </a:solidFill>
                <a:latin typeface="RobotoFlex-Regular"/>
              </a:rPr>
              <a:t> volatility since the first quarter of 2022 have resulted in attractive yields and dollar discounts not seen since the GFC attributed to </a:t>
            </a:r>
            <a:r>
              <a:rPr lang="en-AU" sz="1200" b="0" i="0" u="none" strike="noStrike" baseline="0" dirty="0">
                <a:solidFill>
                  <a:schemeClr val="tx1"/>
                </a:solidFill>
                <a:latin typeface="RobotoFlex-Regular"/>
              </a:rPr>
              <a:t>unprecedented quantitative tightening and </a:t>
            </a:r>
            <a:r>
              <a:rPr lang="en-US" sz="1200" b="0" i="0" u="none" strike="noStrike" baseline="0" dirty="0">
                <a:solidFill>
                  <a:schemeClr val="tx1"/>
                </a:solidFill>
                <a:latin typeface="RobotoFlex-Regular"/>
              </a:rPr>
              <a:t>related recession fears. As of 30 June 2024, the yield to worst</a:t>
            </a:r>
            <a:r>
              <a:rPr lang="en-US" sz="1200" b="0" i="0" u="none" strike="noStrike" baseline="30000" dirty="0">
                <a:solidFill>
                  <a:schemeClr val="tx1"/>
                </a:solidFill>
                <a:latin typeface="RobotoFlex-Regular"/>
              </a:rPr>
              <a:t>2</a:t>
            </a:r>
            <a:r>
              <a:rPr lang="en-US" sz="1200" b="0" i="0" u="none" strike="noStrike" baseline="0" dirty="0">
                <a:solidFill>
                  <a:schemeClr val="tx1"/>
                </a:solidFill>
                <a:latin typeface="RobotoFlex-Regular"/>
              </a:rPr>
              <a:t> on the ICE </a:t>
            </a:r>
            <a:r>
              <a:rPr lang="en-US" sz="1200" b="0" i="0" u="none" strike="noStrike" baseline="0" dirty="0" err="1">
                <a:solidFill>
                  <a:schemeClr val="tx1"/>
                </a:solidFill>
                <a:latin typeface="RobotoFlex-Regular"/>
              </a:rPr>
              <a:t>BofA</a:t>
            </a:r>
            <a:r>
              <a:rPr lang="en-US" sz="1200" dirty="0">
                <a:solidFill>
                  <a:schemeClr val="tx1"/>
                </a:solidFill>
                <a:latin typeface="RobotoFlex-Regular"/>
              </a:rPr>
              <a:t> </a:t>
            </a:r>
            <a:r>
              <a:rPr lang="en-US" sz="1200" b="0" i="0" u="none" strike="noStrike" baseline="0" dirty="0">
                <a:solidFill>
                  <a:schemeClr val="tx1"/>
                </a:solidFill>
                <a:latin typeface="RobotoFlex-Regular"/>
              </a:rPr>
              <a:t>Global High Yield Index was almost 8%. This is well above the average level of 6.46% observed over the last ten years. Considering the credit quality of the market is much higher today, the absolute yield on the asset class screens attractive, especially compared to similar dislocation levels during the Energy Crisis (2015-2016) and the Pandemic selloff where both the quality and fundamentals of the market were lower than levels observed today.</a:t>
            </a:r>
            <a:endParaRPr lang="en-AU" sz="1200" dirty="0">
              <a:solidFill>
                <a:schemeClr val="tx1"/>
              </a:solidFill>
            </a:endParaRPr>
          </a:p>
        </p:txBody>
      </p:sp>
      <p:sp>
        <p:nvSpPr>
          <p:cNvPr id="6" name="Text Placeholder 2">
            <a:extLst>
              <a:ext uri="{FF2B5EF4-FFF2-40B4-BE49-F238E27FC236}">
                <a16:creationId xmlns:a16="http://schemas.microsoft.com/office/drawing/2014/main" id="{F122AA23-B90D-8C9D-F820-813179E745E1}"/>
              </a:ext>
            </a:extLst>
          </p:cNvPr>
          <p:cNvSpPr txBox="1">
            <a:spLocks/>
          </p:cNvSpPr>
          <p:nvPr/>
        </p:nvSpPr>
        <p:spPr>
          <a:xfrm>
            <a:off x="533094" y="1255572"/>
            <a:ext cx="10325405" cy="457200"/>
          </a:xfrm>
          <a:prstGeom prst="rect">
            <a:avLst/>
          </a:prstGeom>
        </p:spPr>
        <p:txBody>
          <a:bodyPr lIns="0" tIns="0" rIns="0" bIns="0"/>
          <a:lst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5000"/>
              </a:lnSpc>
              <a:spcBef>
                <a:spcPts val="1800"/>
              </a:spcBef>
              <a:spcAft>
                <a:spcPts val="0"/>
              </a:spcAft>
              <a:buClr>
                <a:srgbClr val="00CFEC"/>
              </a:buClr>
              <a:buSzTx/>
              <a:buFont typeface="Wingdings" panose="05000000000000000000" pitchFamily="2" charset="2"/>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mn-cs"/>
              </a:rPr>
              <a:t>Yield to worst of the global high yield market</a:t>
            </a:r>
          </a:p>
        </p:txBody>
      </p:sp>
    </p:spTree>
    <p:extLst>
      <p:ext uri="{BB962C8B-B14F-4D97-AF65-F5344CB8AC3E}">
        <p14:creationId xmlns:p14="http://schemas.microsoft.com/office/powerpoint/2010/main" val="179988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273C360-8F8A-AAAC-5B9D-49E3A0F29756}"/>
              </a:ext>
            </a:extLst>
          </p:cNvPr>
          <p:cNvSpPr>
            <a:spLocks noGrp="1"/>
          </p:cNvSpPr>
          <p:nvPr>
            <p:ph type="body" sz="quarter" idx="27"/>
          </p:nvPr>
        </p:nvSpPr>
        <p:spPr/>
        <p:txBody>
          <a:bodyPr/>
          <a:lstStyle/>
          <a:p>
            <a:r>
              <a:rPr lang="en-US" dirty="0"/>
              <a:t>Source: High Yield Market represented by the Credit Suisse High Yield Index. © 2024 CREDIT SUISSE GROUP AG and/or its affiliates. All rights reserved.</a:t>
            </a:r>
            <a:br>
              <a:rPr lang="en-US" dirty="0"/>
            </a:br>
            <a:r>
              <a:rPr lang="en-US" dirty="0"/>
              <a:t>The credit ratings are based on S&amp;P and Moody’s ratings. A rating of “BB” represents the highest-rated high yield rating.</a:t>
            </a:r>
          </a:p>
        </p:txBody>
      </p:sp>
      <p:sp>
        <p:nvSpPr>
          <p:cNvPr id="3" name="Text Placeholder 2">
            <a:extLst>
              <a:ext uri="{FF2B5EF4-FFF2-40B4-BE49-F238E27FC236}">
                <a16:creationId xmlns:a16="http://schemas.microsoft.com/office/drawing/2014/main" id="{3F00E870-0F65-E6C4-0E2D-739902C74B8E}"/>
              </a:ext>
            </a:extLst>
          </p:cNvPr>
          <p:cNvSpPr>
            <a:spLocks noGrp="1"/>
          </p:cNvSpPr>
          <p:nvPr>
            <p:ph type="body" sz="quarter" idx="14"/>
          </p:nvPr>
        </p:nvSpPr>
        <p:spPr/>
        <p:txBody>
          <a:bodyPr/>
          <a:lstStyle/>
          <a:p>
            <a:r>
              <a:rPr lang="en-US" dirty="0"/>
              <a:t>As of 30 June 2024</a:t>
            </a:r>
          </a:p>
        </p:txBody>
      </p:sp>
      <p:sp>
        <p:nvSpPr>
          <p:cNvPr id="5" name="Title 4">
            <a:extLst>
              <a:ext uri="{FF2B5EF4-FFF2-40B4-BE49-F238E27FC236}">
                <a16:creationId xmlns:a16="http://schemas.microsoft.com/office/drawing/2014/main" id="{3AE3B75C-7C1A-1D5E-2CFC-F4E2F28D5225}"/>
              </a:ext>
            </a:extLst>
          </p:cNvPr>
          <p:cNvSpPr>
            <a:spLocks noGrp="1"/>
          </p:cNvSpPr>
          <p:nvPr>
            <p:ph type="title"/>
          </p:nvPr>
        </p:nvSpPr>
        <p:spPr/>
        <p:txBody>
          <a:bodyPr/>
          <a:lstStyle/>
          <a:p>
            <a:r>
              <a:rPr lang="en-US" dirty="0"/>
              <a:t>High yield fundamentals are strong </a:t>
            </a:r>
          </a:p>
        </p:txBody>
      </p:sp>
      <p:sp>
        <p:nvSpPr>
          <p:cNvPr id="9" name="Text Placeholder 2">
            <a:extLst>
              <a:ext uri="{FF2B5EF4-FFF2-40B4-BE49-F238E27FC236}">
                <a16:creationId xmlns:a16="http://schemas.microsoft.com/office/drawing/2014/main" id="{57AD7777-6EA1-5E44-F3A1-AF1016D4F82F}"/>
              </a:ext>
            </a:extLst>
          </p:cNvPr>
          <p:cNvSpPr txBox="1">
            <a:spLocks/>
          </p:cNvSpPr>
          <p:nvPr/>
        </p:nvSpPr>
        <p:spPr>
          <a:xfrm>
            <a:off x="533399" y="5320115"/>
            <a:ext cx="7754389" cy="316677"/>
          </a:xfrm>
          <a:prstGeom prst="rect">
            <a:avLst/>
          </a:prstGeom>
          <a:solidFill>
            <a:schemeClr val="accent2"/>
          </a:solidFill>
        </p:spPr>
        <p:txBody>
          <a:bodyPr lIns="91440" tIns="0" rIns="91440" bIns="0" anchor="ctr"/>
          <a:lst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1088473" rtl="0" eaLnBrk="1" fontAlgn="auto" latinLnBrk="0" hangingPunct="1">
              <a:lnSpc>
                <a:spcPct val="100000"/>
              </a:lnSpc>
              <a:spcBef>
                <a:spcPts val="0"/>
              </a:spcBef>
              <a:spcAft>
                <a:spcPts val="200"/>
              </a:spcAft>
              <a:buClrTx/>
              <a:buSzTx/>
              <a:buFont typeface="Wingdings" panose="05000000000000000000" pitchFamily="2" charset="2"/>
              <a:buNone/>
              <a:tabLst/>
              <a:defRPr/>
            </a:pPr>
            <a:r>
              <a:rPr kumimoji="0" lang="en-US" sz="1200" b="1" i="0" u="none" strike="noStrike" kern="1200" cap="none" spc="0" normalizeH="0" baseline="0" noProof="0" dirty="0">
                <a:ln>
                  <a:noFill/>
                </a:ln>
                <a:effectLst/>
                <a:uLnTx/>
                <a:uFillTx/>
                <a:latin typeface="Arial"/>
                <a:ea typeface="+mn-ea"/>
                <a:cs typeface="+mn-cs"/>
              </a:rPr>
              <a:t>Historical median default rate for BB’s: 0.2%</a:t>
            </a:r>
          </a:p>
        </p:txBody>
      </p:sp>
      <p:sp>
        <p:nvSpPr>
          <p:cNvPr id="14" name="Text Placeholder 2">
            <a:extLst>
              <a:ext uri="{FF2B5EF4-FFF2-40B4-BE49-F238E27FC236}">
                <a16:creationId xmlns:a16="http://schemas.microsoft.com/office/drawing/2014/main" id="{B4979669-2892-3C3B-DCC5-F4914F77D2C0}"/>
              </a:ext>
            </a:extLst>
          </p:cNvPr>
          <p:cNvSpPr txBox="1">
            <a:spLocks/>
          </p:cNvSpPr>
          <p:nvPr/>
        </p:nvSpPr>
        <p:spPr>
          <a:xfrm>
            <a:off x="533401" y="1310924"/>
            <a:ext cx="5394960" cy="409575"/>
          </a:xfrm>
          <a:prstGeom prst="rect">
            <a:avLst/>
          </a:prstGeom>
        </p:spPr>
        <p:txBody>
          <a:bodyPr lIns="0" tIns="0" rIns="0" bIns="0"/>
          <a:lst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088473" rtl="0" eaLnBrk="1" fontAlgn="auto" latinLnBrk="0" hangingPunct="1">
              <a:lnSpc>
                <a:spcPct val="100000"/>
              </a:lnSpc>
              <a:spcBef>
                <a:spcPts val="0"/>
              </a:spcBef>
              <a:spcAft>
                <a:spcPts val="200"/>
              </a:spcAft>
              <a:buClrTx/>
              <a:buSzTx/>
              <a:buFont typeface="Wingdings" panose="05000000000000000000" pitchFamily="2" charset="2"/>
              <a:buNone/>
              <a:tabLst/>
              <a:defRPr/>
            </a:pPr>
            <a:r>
              <a:rPr kumimoji="0" lang="en-US" sz="1600" b="1" i="0" u="none" strike="noStrike" kern="1200" cap="none" spc="0" normalizeH="0" baseline="0" noProof="0" dirty="0">
                <a:ln>
                  <a:noFill/>
                </a:ln>
                <a:solidFill>
                  <a:schemeClr val="bg1"/>
                </a:solidFill>
                <a:effectLst/>
                <a:uLnTx/>
                <a:uFillTx/>
                <a:latin typeface="Arial"/>
                <a:ea typeface="+mn-ea"/>
                <a:cs typeface="+mn-cs"/>
              </a:rPr>
              <a:t>High Yield Market Ratings Quality “Migrates Up”</a:t>
            </a:r>
          </a:p>
        </p:txBody>
      </p:sp>
      <p:graphicFrame>
        <p:nvGraphicFramePr>
          <p:cNvPr id="4" name="Chart 3">
            <a:extLst>
              <a:ext uri="{FF2B5EF4-FFF2-40B4-BE49-F238E27FC236}">
                <a16:creationId xmlns:a16="http://schemas.microsoft.com/office/drawing/2014/main" id="{387C4DB7-4FE6-77D8-FF12-2CE9C29C3EEC}"/>
              </a:ext>
            </a:extLst>
          </p:cNvPr>
          <p:cNvGraphicFramePr>
            <a:graphicFrameLocks/>
          </p:cNvGraphicFramePr>
          <p:nvPr>
            <p:extLst>
              <p:ext uri="{D42A27DB-BD31-4B8C-83A1-F6EECF244321}">
                <p14:modId xmlns:p14="http://schemas.microsoft.com/office/powerpoint/2010/main" val="463768319"/>
              </p:ext>
            </p:extLst>
          </p:nvPr>
        </p:nvGraphicFramePr>
        <p:xfrm>
          <a:off x="470019" y="1675167"/>
          <a:ext cx="7887767" cy="3568531"/>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FB7D170A-3193-D7A4-A063-EE63B8AC86EE}"/>
              </a:ext>
            </a:extLst>
          </p:cNvPr>
          <p:cNvSpPr/>
          <p:nvPr/>
        </p:nvSpPr>
        <p:spPr>
          <a:xfrm>
            <a:off x="8706501" y="1295401"/>
            <a:ext cx="2962656" cy="4341391"/>
          </a:xfrm>
          <a:prstGeom prst="rect">
            <a:avLst/>
          </a:prstGeom>
          <a:solidFill>
            <a:srgbClr val="00CFEC"/>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p>
            <a:pPr algn="l">
              <a:spcAft>
                <a:spcPts val="500"/>
              </a:spcAft>
            </a:pPr>
            <a:r>
              <a:rPr lang="en-US" sz="1400" b="1" i="0" u="none" strike="noStrike" baseline="0" dirty="0">
                <a:solidFill>
                  <a:schemeClr val="tx1"/>
                </a:solidFill>
                <a:latin typeface="RobotoFlex-Regular"/>
              </a:rPr>
              <a:t>Evolution to a higher credit quality market</a:t>
            </a:r>
          </a:p>
          <a:p>
            <a:pPr algn="l">
              <a:spcAft>
                <a:spcPts val="500"/>
              </a:spcAft>
            </a:pPr>
            <a:r>
              <a:rPr lang="en-US" sz="1200" dirty="0">
                <a:solidFill>
                  <a:schemeClr val="tx1"/>
                </a:solidFill>
                <a:latin typeface="RobotoFlex-Regular"/>
              </a:rPr>
              <a:t>The current high yield market is drastically improved compared to the GFC in terms of credit quality. Using the Credit Suisse High Yield Index as a proxy, the high yield market has migrated up considerably in credit quality since the Global Financial Crisis (GFC). In 2007, only 37% of the index had at least one BB rating, today that figure is roughly 60%.</a:t>
            </a:r>
          </a:p>
          <a:p>
            <a:pPr algn="l">
              <a:spcAft>
                <a:spcPts val="500"/>
              </a:spcAft>
            </a:pPr>
            <a:r>
              <a:rPr lang="en-US" sz="1200" dirty="0">
                <a:solidFill>
                  <a:schemeClr val="tx1"/>
                </a:solidFill>
                <a:latin typeface="RobotoFlex-Regular"/>
              </a:rPr>
              <a:t>Partially the result of record Fallen Angel volume (US$240 billion) entering high yield in 2020, the average company in the high yield market has a larger market cap and generates more free cash flow today than prior to the GFC. Therefore, we feel the asset class is in a position of strength should the economic outlook weaken.</a:t>
            </a:r>
            <a:endParaRPr lang="en-AU" sz="1200" dirty="0">
              <a:solidFill>
                <a:schemeClr val="tx1"/>
              </a:solidFill>
              <a:latin typeface="RobotoFlex-Regular"/>
            </a:endParaRPr>
          </a:p>
        </p:txBody>
      </p:sp>
    </p:spTree>
    <p:extLst>
      <p:ext uri="{BB962C8B-B14F-4D97-AF65-F5344CB8AC3E}">
        <p14:creationId xmlns:p14="http://schemas.microsoft.com/office/powerpoint/2010/main" val="450458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AFEBAC12-5DBA-510A-2708-1D7ED33AE24E}"/>
              </a:ext>
            </a:extLst>
          </p:cNvPr>
          <p:cNvGraphicFramePr/>
          <p:nvPr>
            <p:extLst>
              <p:ext uri="{D42A27DB-BD31-4B8C-83A1-F6EECF244321}">
                <p14:modId xmlns:p14="http://schemas.microsoft.com/office/powerpoint/2010/main" val="3808419189"/>
              </p:ext>
            </p:extLst>
          </p:nvPr>
        </p:nvGraphicFramePr>
        <p:xfrm>
          <a:off x="533400" y="1298197"/>
          <a:ext cx="8473868" cy="463213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a:extLst>
              <a:ext uri="{FF2B5EF4-FFF2-40B4-BE49-F238E27FC236}">
                <a16:creationId xmlns:a16="http://schemas.microsoft.com/office/drawing/2014/main" id="{F6C1A2A6-38C4-0866-CD40-2FE70A6B04A2}"/>
              </a:ext>
            </a:extLst>
          </p:cNvPr>
          <p:cNvSpPr>
            <a:spLocks noGrp="1"/>
          </p:cNvSpPr>
          <p:nvPr>
            <p:ph type="body" sz="quarter" idx="27"/>
          </p:nvPr>
        </p:nvSpPr>
        <p:spPr/>
        <p:txBody>
          <a:bodyPr/>
          <a:lstStyle/>
          <a:p>
            <a:r>
              <a:rPr lang="en-US" dirty="0"/>
              <a:t>1Interest coverage measures an issuer’s ability to meet its interest payment obligations. </a:t>
            </a:r>
            <a:br>
              <a:rPr lang="en-US" dirty="0"/>
            </a:br>
            <a:r>
              <a:rPr lang="en-US" dirty="0"/>
              <a:t>Source: J.P. Morgan Chase &amp; Co. US Default Rate, Based on Par Amount. </a:t>
            </a:r>
          </a:p>
          <a:p>
            <a:r>
              <a:rPr lang="en-US" dirty="0"/>
              <a:t>Information has been obtained from sources believed to be reliable but J.P. Morgan does not warrant its completeness or accuracy. The index is used with permission. The Index may not be copied, used, or distributed without J.P. Morgan’s prior written approval. Copyright © 2024, J.P. Morgan Chase &amp; Co. All rights reserved.</a:t>
            </a:r>
          </a:p>
        </p:txBody>
      </p:sp>
      <p:sp>
        <p:nvSpPr>
          <p:cNvPr id="4" name="Text Placeholder 3">
            <a:extLst>
              <a:ext uri="{FF2B5EF4-FFF2-40B4-BE49-F238E27FC236}">
                <a16:creationId xmlns:a16="http://schemas.microsoft.com/office/drawing/2014/main" id="{7C7AAB13-AAF0-BA61-B650-C0CEEB2DCEB6}"/>
              </a:ext>
            </a:extLst>
          </p:cNvPr>
          <p:cNvSpPr>
            <a:spLocks noGrp="1"/>
          </p:cNvSpPr>
          <p:nvPr>
            <p:ph type="body" sz="quarter" idx="14"/>
          </p:nvPr>
        </p:nvSpPr>
        <p:spPr/>
        <p:txBody>
          <a:bodyPr/>
          <a:lstStyle/>
          <a:p>
            <a:r>
              <a:rPr lang="en-US" dirty="0"/>
              <a:t>From 31 January 1986 through 30 June 2024 </a:t>
            </a:r>
          </a:p>
        </p:txBody>
      </p:sp>
      <p:sp>
        <p:nvSpPr>
          <p:cNvPr id="7172" name="Rectangle 4"/>
          <p:cNvSpPr>
            <a:spLocks noGrp="1" noChangeArrowheads="1"/>
          </p:cNvSpPr>
          <p:nvPr>
            <p:ph type="title"/>
          </p:nvPr>
        </p:nvSpPr>
        <p:spPr/>
        <p:txBody>
          <a:bodyPr/>
          <a:lstStyle/>
          <a:p>
            <a:r>
              <a:rPr lang="en-US" altLang="en-US" dirty="0"/>
              <a:t>Default rates peak soon after recessions</a:t>
            </a:r>
          </a:p>
        </p:txBody>
      </p:sp>
      <p:sp>
        <p:nvSpPr>
          <p:cNvPr id="5" name="Rectangle 4">
            <a:extLst>
              <a:ext uri="{FF2B5EF4-FFF2-40B4-BE49-F238E27FC236}">
                <a16:creationId xmlns:a16="http://schemas.microsoft.com/office/drawing/2014/main" id="{ABD24CB5-14DB-AF08-8EF6-7BF2BE2DD060}"/>
              </a:ext>
            </a:extLst>
          </p:cNvPr>
          <p:cNvSpPr/>
          <p:nvPr/>
        </p:nvSpPr>
        <p:spPr>
          <a:xfrm>
            <a:off x="9007268" y="1298197"/>
            <a:ext cx="2651331" cy="4410394"/>
          </a:xfrm>
          <a:prstGeom prst="rect">
            <a:avLst/>
          </a:prstGeom>
          <a:solidFill>
            <a:srgbClr val="00CFEC"/>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500"/>
              </a:spcAft>
            </a:pPr>
            <a:r>
              <a:rPr lang="en-AU" sz="1400" b="1" i="0" u="none" strike="noStrike" baseline="0" dirty="0">
                <a:solidFill>
                  <a:schemeClr val="tx1"/>
                </a:solidFill>
                <a:latin typeface="RobotoFlex-Regular"/>
              </a:rPr>
              <a:t>Low default rate profile</a:t>
            </a:r>
            <a:endParaRPr lang="en-US" sz="1400" b="1" i="0" u="none" strike="noStrike" baseline="0" dirty="0">
              <a:solidFill>
                <a:schemeClr val="tx1"/>
              </a:solidFill>
              <a:latin typeface="RobotoFlex-Regular"/>
            </a:endParaRPr>
          </a:p>
          <a:p>
            <a:pPr algn="l">
              <a:spcAft>
                <a:spcPts val="500"/>
              </a:spcAft>
            </a:pPr>
            <a:r>
              <a:rPr lang="en-US" sz="1200" b="0" i="0" u="none" strike="noStrike" baseline="0" dirty="0">
                <a:solidFill>
                  <a:schemeClr val="tx1"/>
                </a:solidFill>
                <a:latin typeface="RobotoFlex-Regular"/>
              </a:rPr>
              <a:t>Although the macro backdrop remains challenging for risk assets, high yield fundamentals continue to be resilient. Since the Global Financial Crisis (GFC), high yield market new issuance has been dominated by refinancings as issuers </a:t>
            </a:r>
            <a:r>
              <a:rPr lang="en-US" sz="1200" b="0" i="0" u="none" strike="noStrike" baseline="0" dirty="0" err="1">
                <a:solidFill>
                  <a:schemeClr val="tx1"/>
                </a:solidFill>
                <a:latin typeface="RobotoFlex-Regular"/>
              </a:rPr>
              <a:t>capitalised</a:t>
            </a:r>
            <a:r>
              <a:rPr lang="en-US" sz="1200" b="0" i="0" u="none" strike="noStrike" baseline="0" dirty="0">
                <a:solidFill>
                  <a:schemeClr val="tx1"/>
                </a:solidFill>
                <a:latin typeface="RobotoFlex-Regular"/>
              </a:rPr>
              <a:t> on historically low interest rates. Additionally, record capital markets activity in 2020 and 2021 (post-COVID drawdown) at cheap financing rates strengthened balance sheet liquidity and increased interest coverage</a:t>
            </a:r>
            <a:r>
              <a:rPr lang="en-US" sz="1200" b="0" i="0" u="none" strike="noStrike" baseline="30000" dirty="0">
                <a:solidFill>
                  <a:schemeClr val="tx1"/>
                </a:solidFill>
                <a:latin typeface="RobotoFlex-Regular"/>
              </a:rPr>
              <a:t>1</a:t>
            </a:r>
            <a:r>
              <a:rPr lang="en-US" sz="1200" b="0" i="0" u="none" strike="noStrike" baseline="0" dirty="0">
                <a:solidFill>
                  <a:schemeClr val="tx1"/>
                </a:solidFill>
                <a:latin typeface="RobotoFlex-Regular"/>
              </a:rPr>
              <a:t> metrics to peak levels. The high yield default rate marginally increased to 1.17% in June 2024 but remains well below its long-term average of 3%.</a:t>
            </a:r>
            <a:endParaRPr lang="en-AU" sz="1200" dirty="0">
              <a:solidFill>
                <a:schemeClr val="tx1"/>
              </a:solidFill>
            </a:endParaRPr>
          </a:p>
        </p:txBody>
      </p:sp>
    </p:spTree>
    <p:extLst>
      <p:ext uri="{BB962C8B-B14F-4D97-AF65-F5344CB8AC3E}">
        <p14:creationId xmlns:p14="http://schemas.microsoft.com/office/powerpoint/2010/main" val="462878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EA0E37F7-8C32-57D9-45DB-650885D94885}"/>
              </a:ext>
            </a:extLst>
          </p:cNvPr>
          <p:cNvSpPr>
            <a:spLocks noGrp="1"/>
          </p:cNvSpPr>
          <p:nvPr>
            <p:ph type="body" sz="quarter" idx="27"/>
          </p:nvPr>
        </p:nvSpPr>
        <p:spPr/>
        <p:txBody>
          <a:bodyPr/>
          <a:lstStyle/>
          <a:p>
            <a:r>
              <a:rPr lang="en-US" baseline="30000" dirty="0"/>
              <a:t>1</a:t>
            </a:r>
            <a:r>
              <a:rPr lang="en-US" dirty="0"/>
              <a:t> Source: BAML US High Yield Par-weighted default rate; BAML European High Yield Par-weighted default rate; BAML EM HY par-weighted default rate.</a:t>
            </a:r>
          </a:p>
          <a:p>
            <a:r>
              <a:rPr lang="en-US" dirty="0"/>
              <a:t>The representative portfolio is an account in the composite we believe most closely reflects current portfolio management style for the strategy. Performance is not a consideration in the selection of the representative portfolio. The characteristics of the representative portfolio shown may differ from those of other accounts in the strategy. Information regarding the representative portfolio and the other accounts in the strategy is available upon request.</a:t>
            </a:r>
            <a:endParaRPr lang="en-US" dirty="0">
              <a:cs typeface="Arial"/>
            </a:endParaRPr>
          </a:p>
        </p:txBody>
      </p:sp>
      <p:sp>
        <p:nvSpPr>
          <p:cNvPr id="5" name="Text Placeholder 4">
            <a:extLst>
              <a:ext uri="{FF2B5EF4-FFF2-40B4-BE49-F238E27FC236}">
                <a16:creationId xmlns:a16="http://schemas.microsoft.com/office/drawing/2014/main" id="{996A9DC7-C895-3BB6-0629-A3F1D2324150}"/>
              </a:ext>
            </a:extLst>
          </p:cNvPr>
          <p:cNvSpPr>
            <a:spLocks noGrp="1"/>
          </p:cNvSpPr>
          <p:nvPr>
            <p:ph type="body" sz="quarter" idx="14"/>
          </p:nvPr>
        </p:nvSpPr>
        <p:spPr/>
        <p:txBody>
          <a:bodyPr/>
          <a:lstStyle/>
          <a:p>
            <a:r>
              <a:rPr lang="en-US" dirty="0"/>
              <a:t>As of 30 June 2024</a:t>
            </a:r>
          </a:p>
        </p:txBody>
      </p:sp>
      <p:sp>
        <p:nvSpPr>
          <p:cNvPr id="2" name="Title 1">
            <a:extLst>
              <a:ext uri="{FF2B5EF4-FFF2-40B4-BE49-F238E27FC236}">
                <a16:creationId xmlns:a16="http://schemas.microsoft.com/office/drawing/2014/main" id="{BB420ABA-3101-468C-9D33-517242411A14}"/>
              </a:ext>
            </a:extLst>
          </p:cNvPr>
          <p:cNvSpPr>
            <a:spLocks noGrp="1"/>
          </p:cNvSpPr>
          <p:nvPr>
            <p:ph type="title"/>
          </p:nvPr>
        </p:nvSpPr>
        <p:spPr/>
        <p:txBody>
          <a:bodyPr/>
          <a:lstStyle/>
          <a:p>
            <a:r>
              <a:rPr lang="en-US" dirty="0"/>
              <a:t>Avoiding defaults is key</a:t>
            </a:r>
          </a:p>
        </p:txBody>
      </p:sp>
      <p:graphicFrame>
        <p:nvGraphicFramePr>
          <p:cNvPr id="7" name="Table 6">
            <a:extLst>
              <a:ext uri="{FF2B5EF4-FFF2-40B4-BE49-F238E27FC236}">
                <a16:creationId xmlns:a16="http://schemas.microsoft.com/office/drawing/2014/main" id="{16DF22E9-0170-CB37-7A1F-5B6037EA5679}"/>
              </a:ext>
            </a:extLst>
          </p:cNvPr>
          <p:cNvGraphicFramePr>
            <a:graphicFrameLocks noGrp="1"/>
          </p:cNvGraphicFramePr>
          <p:nvPr>
            <p:extLst>
              <p:ext uri="{D42A27DB-BD31-4B8C-83A1-F6EECF244321}">
                <p14:modId xmlns:p14="http://schemas.microsoft.com/office/powerpoint/2010/main" val="839744815"/>
              </p:ext>
            </p:extLst>
          </p:nvPr>
        </p:nvGraphicFramePr>
        <p:xfrm>
          <a:off x="533400" y="1671215"/>
          <a:ext cx="11125200" cy="3474720"/>
        </p:xfrm>
        <a:graphic>
          <a:graphicData uri="http://schemas.openxmlformats.org/drawingml/2006/table">
            <a:tbl>
              <a:tblPr firstRow="1" firstCol="1" bandRow="1"/>
              <a:tblGrid>
                <a:gridCol w="2553617">
                  <a:extLst>
                    <a:ext uri="{9D8B030D-6E8A-4147-A177-3AD203B41FA5}">
                      <a16:colId xmlns:a16="http://schemas.microsoft.com/office/drawing/2014/main" val="533370461"/>
                    </a:ext>
                  </a:extLst>
                </a:gridCol>
                <a:gridCol w="2410757">
                  <a:extLst>
                    <a:ext uri="{9D8B030D-6E8A-4147-A177-3AD203B41FA5}">
                      <a16:colId xmlns:a16="http://schemas.microsoft.com/office/drawing/2014/main" val="3475302625"/>
                    </a:ext>
                  </a:extLst>
                </a:gridCol>
                <a:gridCol w="2125039">
                  <a:extLst>
                    <a:ext uri="{9D8B030D-6E8A-4147-A177-3AD203B41FA5}">
                      <a16:colId xmlns:a16="http://schemas.microsoft.com/office/drawing/2014/main" val="2260117750"/>
                    </a:ext>
                  </a:extLst>
                </a:gridCol>
                <a:gridCol w="2071467">
                  <a:extLst>
                    <a:ext uri="{9D8B030D-6E8A-4147-A177-3AD203B41FA5}">
                      <a16:colId xmlns:a16="http://schemas.microsoft.com/office/drawing/2014/main" val="1981058488"/>
                    </a:ext>
                  </a:extLst>
                </a:gridCol>
                <a:gridCol w="1964320">
                  <a:extLst>
                    <a:ext uri="{9D8B030D-6E8A-4147-A177-3AD203B41FA5}">
                      <a16:colId xmlns:a16="http://schemas.microsoft.com/office/drawing/2014/main" val="1941598695"/>
                    </a:ext>
                  </a:extLst>
                </a:gridCol>
              </a:tblGrid>
              <a:tr h="182298">
                <a:tc>
                  <a:txBody>
                    <a:bodyPr/>
                    <a:lstStyle/>
                    <a:p>
                      <a:pPr algn="l" rtl="0" fontAlgn="ctr"/>
                      <a:r>
                        <a:rPr lang="en-US" sz="1200" b="1" i="0" u="none" strike="noStrike" dirty="0">
                          <a:solidFill>
                            <a:schemeClr val="bg1"/>
                          </a:solidFill>
                          <a:effectLst/>
                          <a:latin typeface="+mn-lt"/>
                          <a:cs typeface="Arial" panose="020B0604020202020204" pitchFamily="34" charset="0"/>
                        </a:rPr>
                        <a:t>Year</a:t>
                      </a:r>
                    </a:p>
                  </a:txBody>
                  <a:tcPr marL="45720" marR="45720" anchor="b">
                    <a:lnL>
                      <a:noFill/>
                    </a:lnL>
                    <a:lnR>
                      <a:noFill/>
                    </a:lnR>
                    <a:lnT>
                      <a:noFill/>
                    </a:lnT>
                    <a:lnB w="6350" cap="flat" cmpd="sng" algn="ctr">
                      <a:solidFill>
                        <a:schemeClr val="bg1"/>
                      </a:solidFill>
                      <a:prstDash val="solid"/>
                      <a:round/>
                      <a:headEnd type="none" w="med" len="med"/>
                      <a:tailEnd type="none" w="med" len="med"/>
                    </a:lnB>
                  </a:tcPr>
                </a:tc>
                <a:tc>
                  <a:txBody>
                    <a:bodyPr/>
                    <a:lstStyle/>
                    <a:p>
                      <a:pPr algn="ctr" rtl="0" fontAlgn="ctr"/>
                      <a:r>
                        <a:rPr lang="en-US" sz="1200" b="1" i="0" u="none" strike="noStrike" dirty="0">
                          <a:solidFill>
                            <a:schemeClr val="bg1"/>
                          </a:solidFill>
                          <a:effectLst/>
                          <a:latin typeface="+mn-lt"/>
                          <a:cs typeface="Arial" panose="020B0604020202020204" pitchFamily="34" charset="0"/>
                        </a:rPr>
                        <a:t>Global High Income </a:t>
                      </a:r>
                      <a:br>
                        <a:rPr lang="en-US" sz="1200" b="1" i="0" u="none" strike="noStrike" dirty="0">
                          <a:solidFill>
                            <a:schemeClr val="bg1"/>
                          </a:solidFill>
                          <a:effectLst/>
                          <a:latin typeface="+mn-lt"/>
                          <a:cs typeface="Arial" panose="020B0604020202020204" pitchFamily="34" charset="0"/>
                        </a:rPr>
                      </a:br>
                      <a:r>
                        <a:rPr lang="en-US" sz="1200" b="1" i="0" u="none" strike="noStrike" dirty="0">
                          <a:solidFill>
                            <a:schemeClr val="bg1"/>
                          </a:solidFill>
                          <a:effectLst/>
                          <a:latin typeface="+mn-lt"/>
                          <a:cs typeface="Arial" panose="020B0604020202020204" pitchFamily="34" charset="0"/>
                        </a:rPr>
                        <a:t>Bond Default Rate (%)</a:t>
                      </a:r>
                    </a:p>
                  </a:txBody>
                  <a:tcPr marL="45720" marR="45720" anchor="b">
                    <a:lnL>
                      <a:noFill/>
                    </a:lnL>
                    <a:lnR>
                      <a:noFill/>
                    </a:lnR>
                    <a:lnT>
                      <a:noFill/>
                    </a:lnT>
                    <a:lnB w="6350" cap="flat" cmpd="sng" algn="ctr">
                      <a:solidFill>
                        <a:schemeClr val="bg1"/>
                      </a:solidFill>
                      <a:prstDash val="solid"/>
                      <a:round/>
                      <a:headEnd type="none" w="med" len="med"/>
                      <a:tailEnd type="none" w="med" len="med"/>
                    </a:lnB>
                  </a:tcPr>
                </a:tc>
                <a:tc>
                  <a:txBody>
                    <a:bodyPr/>
                    <a:lstStyle/>
                    <a:p>
                      <a:pPr algn="ctr" rtl="0" fontAlgn="ctr"/>
                      <a:r>
                        <a:rPr lang="en-US" sz="1200" b="1" i="0" u="none" strike="noStrike" dirty="0">
                          <a:solidFill>
                            <a:schemeClr val="bg1"/>
                          </a:solidFill>
                          <a:effectLst/>
                          <a:latin typeface="+mn-lt"/>
                          <a:cs typeface="Arial" panose="020B0604020202020204" pitchFamily="34" charset="0"/>
                        </a:rPr>
                        <a:t>US High Yield </a:t>
                      </a:r>
                      <a:br>
                        <a:rPr lang="en-US" sz="1200" b="1" i="0" u="none" strike="noStrike" dirty="0">
                          <a:solidFill>
                            <a:schemeClr val="bg1"/>
                          </a:solidFill>
                          <a:effectLst/>
                          <a:latin typeface="+mn-lt"/>
                          <a:cs typeface="Arial" panose="020B0604020202020204" pitchFamily="34" charset="0"/>
                        </a:rPr>
                      </a:br>
                      <a:r>
                        <a:rPr lang="en-US" sz="1200" b="1" i="0" u="none" strike="noStrike" dirty="0">
                          <a:solidFill>
                            <a:schemeClr val="bg1"/>
                          </a:solidFill>
                          <a:effectLst/>
                          <a:latin typeface="+mn-lt"/>
                          <a:cs typeface="Arial" panose="020B0604020202020204" pitchFamily="34" charset="0"/>
                        </a:rPr>
                        <a:t>Bond Market</a:t>
                      </a:r>
                      <a:r>
                        <a:rPr lang="en-US" sz="1200" b="1" i="0" u="none" strike="noStrike" baseline="30000" dirty="0">
                          <a:solidFill>
                            <a:schemeClr val="bg1"/>
                          </a:solidFill>
                          <a:effectLst/>
                          <a:latin typeface="+mn-lt"/>
                          <a:cs typeface="Arial" panose="020B0604020202020204" pitchFamily="34" charset="0"/>
                        </a:rPr>
                        <a:t>1 </a:t>
                      </a:r>
                      <a:r>
                        <a:rPr lang="en-US" sz="1200" b="1" i="0" u="none" strike="noStrike" dirty="0">
                          <a:solidFill>
                            <a:schemeClr val="bg1"/>
                          </a:solidFill>
                          <a:effectLst/>
                          <a:latin typeface="+mn-lt"/>
                          <a:cs typeface="Arial" panose="020B0604020202020204" pitchFamily="34" charset="0"/>
                        </a:rPr>
                        <a:t>(%)</a:t>
                      </a:r>
                    </a:p>
                  </a:txBody>
                  <a:tcPr marL="45720" marR="45720" anchor="b">
                    <a:lnL>
                      <a:noFill/>
                    </a:lnL>
                    <a:lnR>
                      <a:noFill/>
                    </a:lnR>
                    <a:lnT>
                      <a:noFill/>
                    </a:lnT>
                    <a:lnB w="6350" cap="flat" cmpd="sng" algn="ctr">
                      <a:solidFill>
                        <a:schemeClr val="bg1"/>
                      </a:solidFill>
                      <a:prstDash val="solid"/>
                      <a:round/>
                      <a:headEnd type="none" w="med" len="med"/>
                      <a:tailEnd type="none" w="med" len="med"/>
                    </a:lnB>
                  </a:tcPr>
                </a:tc>
                <a:tc>
                  <a:txBody>
                    <a:bodyPr/>
                    <a:lstStyle/>
                    <a:p>
                      <a:pPr algn="ctr" rtl="0" fontAlgn="ctr"/>
                      <a:r>
                        <a:rPr lang="en-US" sz="1200" b="1" i="0" u="none" strike="noStrike" dirty="0">
                          <a:solidFill>
                            <a:schemeClr val="bg1"/>
                          </a:solidFill>
                          <a:effectLst/>
                          <a:latin typeface="+mn-lt"/>
                          <a:cs typeface="Arial" panose="020B0604020202020204" pitchFamily="34" charset="0"/>
                        </a:rPr>
                        <a:t>European High Yield </a:t>
                      </a:r>
                      <a:br>
                        <a:rPr lang="en-US" sz="1200" b="1" i="0" u="none" strike="noStrike" dirty="0">
                          <a:solidFill>
                            <a:schemeClr val="bg1"/>
                          </a:solidFill>
                          <a:effectLst/>
                          <a:latin typeface="+mn-lt"/>
                          <a:cs typeface="Arial" panose="020B0604020202020204" pitchFamily="34" charset="0"/>
                        </a:rPr>
                      </a:br>
                      <a:r>
                        <a:rPr lang="en-US" sz="1200" b="1" i="0" u="none" strike="noStrike" dirty="0">
                          <a:solidFill>
                            <a:schemeClr val="bg1"/>
                          </a:solidFill>
                          <a:effectLst/>
                          <a:latin typeface="+mn-lt"/>
                          <a:cs typeface="Arial" panose="020B0604020202020204" pitchFamily="34" charset="0"/>
                        </a:rPr>
                        <a:t>Bond Market</a:t>
                      </a:r>
                      <a:r>
                        <a:rPr lang="en-US" sz="1200" b="1" i="0" u="none" strike="noStrike" baseline="30000" dirty="0">
                          <a:solidFill>
                            <a:schemeClr val="bg1"/>
                          </a:solidFill>
                          <a:effectLst/>
                          <a:latin typeface="+mn-lt"/>
                          <a:cs typeface="Arial" panose="020B0604020202020204" pitchFamily="34" charset="0"/>
                        </a:rPr>
                        <a:t>1 </a:t>
                      </a:r>
                      <a:r>
                        <a:rPr lang="en-US" sz="1200" b="1" i="0" u="none" strike="noStrike" dirty="0">
                          <a:solidFill>
                            <a:schemeClr val="bg1"/>
                          </a:solidFill>
                          <a:effectLst/>
                          <a:latin typeface="+mn-lt"/>
                          <a:cs typeface="Arial" panose="020B0604020202020204" pitchFamily="34" charset="0"/>
                        </a:rPr>
                        <a:t>(%)</a:t>
                      </a:r>
                      <a:endParaRPr lang="en-US" sz="1200" b="1" i="0" u="none" strike="noStrike" baseline="30000" dirty="0">
                        <a:solidFill>
                          <a:schemeClr val="bg1"/>
                        </a:solidFill>
                        <a:effectLst/>
                        <a:latin typeface="+mn-lt"/>
                        <a:cs typeface="Arial" panose="020B0604020202020204" pitchFamily="34" charset="0"/>
                      </a:endParaRPr>
                    </a:p>
                  </a:txBody>
                  <a:tcPr marL="45720" marR="45720" anchor="b">
                    <a:lnL>
                      <a:noFill/>
                    </a:lnL>
                    <a:lnR>
                      <a:noFill/>
                    </a:lnR>
                    <a:lnT>
                      <a:noFill/>
                    </a:lnT>
                    <a:lnB w="6350" cap="flat" cmpd="sng" algn="ctr">
                      <a:solidFill>
                        <a:schemeClr val="bg1"/>
                      </a:solidFill>
                      <a:prstDash val="solid"/>
                      <a:round/>
                      <a:headEnd type="none" w="med" len="med"/>
                      <a:tailEnd type="none" w="med" len="med"/>
                    </a:lnB>
                  </a:tcPr>
                </a:tc>
                <a:tc>
                  <a:txBody>
                    <a:bodyPr/>
                    <a:lstStyle/>
                    <a:p>
                      <a:pPr algn="ctr" rtl="0" fontAlgn="ctr"/>
                      <a:r>
                        <a:rPr lang="en-US" sz="1200" b="1" i="0" u="none" strike="noStrike" dirty="0">
                          <a:solidFill>
                            <a:schemeClr val="bg1"/>
                          </a:solidFill>
                          <a:effectLst/>
                          <a:latin typeface="+mn-lt"/>
                          <a:cs typeface="Arial" panose="020B0604020202020204" pitchFamily="34" charset="0"/>
                        </a:rPr>
                        <a:t>EM High Yield </a:t>
                      </a:r>
                      <a:br>
                        <a:rPr lang="en-US" sz="1200" b="1" i="0" u="none" strike="noStrike" dirty="0">
                          <a:solidFill>
                            <a:schemeClr val="bg1"/>
                          </a:solidFill>
                          <a:effectLst/>
                          <a:latin typeface="+mn-lt"/>
                          <a:cs typeface="Arial" panose="020B0604020202020204" pitchFamily="34" charset="0"/>
                        </a:rPr>
                      </a:br>
                      <a:r>
                        <a:rPr lang="en-US" sz="1200" b="1" i="0" u="none" strike="noStrike" dirty="0">
                          <a:solidFill>
                            <a:schemeClr val="bg1"/>
                          </a:solidFill>
                          <a:effectLst/>
                          <a:latin typeface="+mn-lt"/>
                          <a:cs typeface="Arial" panose="020B0604020202020204" pitchFamily="34" charset="0"/>
                        </a:rPr>
                        <a:t>Bond Market</a:t>
                      </a:r>
                      <a:r>
                        <a:rPr lang="en-US" sz="1200" b="1" i="0" u="none" strike="noStrike" baseline="30000" dirty="0">
                          <a:solidFill>
                            <a:schemeClr val="bg1"/>
                          </a:solidFill>
                          <a:effectLst/>
                          <a:latin typeface="+mn-lt"/>
                          <a:cs typeface="Arial" panose="020B0604020202020204" pitchFamily="34" charset="0"/>
                        </a:rPr>
                        <a:t>1</a:t>
                      </a:r>
                      <a:r>
                        <a:rPr lang="en-US" sz="1200" b="1" i="0" u="none" strike="noStrike" dirty="0">
                          <a:solidFill>
                            <a:schemeClr val="bg1"/>
                          </a:solidFill>
                          <a:effectLst/>
                          <a:latin typeface="+mn-lt"/>
                          <a:cs typeface="Arial" panose="020B0604020202020204" pitchFamily="34" charset="0"/>
                        </a:rPr>
                        <a:t> (%)</a:t>
                      </a:r>
                    </a:p>
                  </a:txBody>
                  <a:tcPr marL="45720" marR="45720" anchor="b">
                    <a:lnL>
                      <a:noFill/>
                    </a:lnL>
                    <a:lnR>
                      <a:noFill/>
                    </a:lnR>
                    <a:lnT>
                      <a:noFill/>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24987570"/>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2015</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a:solidFill>
                            <a:schemeClr val="bg1"/>
                          </a:solidFill>
                          <a:effectLst/>
                          <a:latin typeface="+mn-lt"/>
                        </a:rPr>
                        <a:t>3.16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1.06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2.71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98773877"/>
                  </a:ext>
                </a:extLst>
              </a:tr>
              <a:tr h="0">
                <a:tc>
                  <a:txBody>
                    <a:bodyPr/>
                    <a:lstStyle/>
                    <a:p>
                      <a:pPr algn="l" rtl="0" fontAlgn="ctr"/>
                      <a:r>
                        <a:rPr lang="en-US" sz="1200" b="0" i="0" u="none" strike="noStrike">
                          <a:solidFill>
                            <a:schemeClr val="bg1"/>
                          </a:solidFill>
                          <a:effectLst/>
                          <a:latin typeface="+mn-lt"/>
                          <a:cs typeface="Arial" panose="020B0604020202020204" pitchFamily="34" charset="0"/>
                        </a:rPr>
                        <a:t>2016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5.78</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2.82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4.10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9831372"/>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2017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0.40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1.27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1.82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2.97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1707835"/>
                  </a:ext>
                </a:extLst>
              </a:tr>
              <a:tr h="0">
                <a:tc>
                  <a:txBody>
                    <a:bodyPr/>
                    <a:lstStyle/>
                    <a:p>
                      <a:pPr algn="l" rtl="0" fontAlgn="ctr"/>
                      <a:r>
                        <a:rPr lang="en-US" sz="1200" b="0" i="0" u="none" strike="noStrike">
                          <a:solidFill>
                            <a:schemeClr val="bg1"/>
                          </a:solidFill>
                          <a:effectLst/>
                          <a:latin typeface="+mn-lt"/>
                          <a:cs typeface="Arial" panose="020B0604020202020204" pitchFamily="34" charset="0"/>
                        </a:rPr>
                        <a:t>2018</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0.66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1.96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0.81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0.72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18016463"/>
                  </a:ext>
                </a:extLst>
              </a:tr>
              <a:tr h="0">
                <a:tc>
                  <a:txBody>
                    <a:bodyPr/>
                    <a:lstStyle/>
                    <a:p>
                      <a:pPr algn="l" rtl="0" fontAlgn="ctr"/>
                      <a:r>
                        <a:rPr lang="en-US" sz="1200" b="0" i="0" u="none" strike="noStrike">
                          <a:solidFill>
                            <a:schemeClr val="bg1"/>
                          </a:solidFill>
                          <a:effectLst/>
                          <a:latin typeface="+mn-lt"/>
                          <a:cs typeface="Arial" panose="020B0604020202020204" pitchFamily="34" charset="0"/>
                        </a:rPr>
                        <a:t>2019</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3.38</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1.86</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0.45</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55069967"/>
                  </a:ext>
                </a:extLst>
              </a:tr>
              <a:tr h="0">
                <a:tc>
                  <a:txBody>
                    <a:bodyPr/>
                    <a:lstStyle/>
                    <a:p>
                      <a:pPr algn="l" rtl="0" fontAlgn="ctr"/>
                      <a:r>
                        <a:rPr lang="en-US" sz="1200" b="0" i="0" u="none" strike="noStrike">
                          <a:solidFill>
                            <a:schemeClr val="bg1"/>
                          </a:solidFill>
                          <a:effectLst/>
                          <a:latin typeface="+mn-lt"/>
                          <a:cs typeface="Arial" panose="020B0604020202020204" pitchFamily="34" charset="0"/>
                        </a:rPr>
                        <a:t>2020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6.97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2.37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4.87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1314635"/>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2021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0.61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0.44</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b">
                        <a:tabLst>
                          <a:tab pos="731520" algn="dec"/>
                        </a:tabLst>
                      </a:pPr>
                      <a:r>
                        <a:rPr lang="en-US" sz="1200" b="0" i="0" u="none" strike="noStrike" dirty="0">
                          <a:solidFill>
                            <a:schemeClr val="bg1"/>
                          </a:solidFill>
                          <a:effectLst/>
                          <a:latin typeface="+mn-lt"/>
                        </a:rPr>
                        <a:t>0.52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b">
                        <a:tabLst>
                          <a:tab pos="731520" algn="dec"/>
                        </a:tabLst>
                      </a:pPr>
                      <a:r>
                        <a:rPr lang="en-US" sz="1200" b="0" i="0" u="none" strike="noStrike" dirty="0">
                          <a:solidFill>
                            <a:schemeClr val="bg1"/>
                          </a:solidFill>
                          <a:effectLst/>
                          <a:latin typeface="+mn-lt"/>
                        </a:rPr>
                        <a:t>8.17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92372509"/>
                  </a:ext>
                </a:extLst>
              </a:tr>
              <a:tr h="0">
                <a:tc>
                  <a:txBody>
                    <a:bodyPr/>
                    <a:lstStyle/>
                    <a:p>
                      <a:pPr algn="l" rtl="0" fontAlgn="ctr"/>
                      <a:r>
                        <a:rPr lang="en-US" sz="1200" b="0" i="0" u="none" strike="noStrike">
                          <a:solidFill>
                            <a:schemeClr val="bg1"/>
                          </a:solidFill>
                          <a:effectLst/>
                          <a:latin typeface="+mn-lt"/>
                          <a:cs typeface="Arial" panose="020B0604020202020204" pitchFamily="34" charset="0"/>
                        </a:rPr>
                        <a:t>2022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endParaRPr lang="en-US" sz="1200" b="1" i="0" u="none" strike="noStrike" baseline="30000" dirty="0">
                        <a:solidFill>
                          <a:schemeClr val="tx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1.47</a:t>
                      </a:r>
                      <a:endParaRPr lang="en-US" sz="1200" b="0" i="0" u="none" strike="noStrike" baseline="30000" dirty="0">
                        <a:solidFill>
                          <a:schemeClr val="bg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dirty="0">
                          <a:solidFill>
                            <a:schemeClr val="bg1"/>
                          </a:solidFill>
                          <a:effectLst/>
                          <a:latin typeface="+mn-lt"/>
                        </a:rPr>
                        <a:t>0.78</a:t>
                      </a:r>
                      <a:endParaRPr lang="en-US" sz="1200" b="0" i="0" u="none" strike="noStrike" baseline="30000" dirty="0">
                        <a:solidFill>
                          <a:schemeClr val="bg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dirty="0">
                          <a:solidFill>
                            <a:schemeClr val="bg1"/>
                          </a:solidFill>
                          <a:effectLst/>
                          <a:latin typeface="+mn-lt"/>
                        </a:rPr>
                        <a:t>11.47</a:t>
                      </a:r>
                      <a:endParaRPr lang="en-US" sz="1200" b="0" i="0" u="none" strike="noStrike" baseline="30000" dirty="0">
                        <a:solidFill>
                          <a:schemeClr val="bg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29457247"/>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2023</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baseline="0" dirty="0">
                          <a:solidFill>
                            <a:schemeClr val="tx1"/>
                          </a:solidFill>
                          <a:effectLst/>
                          <a:latin typeface="+mn-lt"/>
                        </a:rPr>
                        <a:t>0.00</a:t>
                      </a:r>
                      <a:endParaRPr lang="en-US" sz="1200" b="1" i="0" u="none" strike="noStrike" baseline="30000" dirty="0">
                        <a:solidFill>
                          <a:schemeClr val="tx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baseline="0" dirty="0">
                          <a:solidFill>
                            <a:schemeClr val="bg1"/>
                          </a:solidFill>
                          <a:effectLst/>
                          <a:latin typeface="+mn-lt"/>
                        </a:rPr>
                        <a:t>2.40</a:t>
                      </a:r>
                      <a:endParaRPr lang="en-US" sz="1200" b="0" i="0" u="none" strike="noStrike" baseline="30000" dirty="0">
                        <a:solidFill>
                          <a:schemeClr val="bg1"/>
                        </a:solidFill>
                        <a:effectLst/>
                        <a:latin typeface="+mn-lt"/>
                      </a:endParaRP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baseline="0" dirty="0">
                          <a:solidFill>
                            <a:schemeClr val="bg1"/>
                          </a:solidFill>
                          <a:effectLst/>
                          <a:latin typeface="+mn-lt"/>
                        </a:rPr>
                        <a:t>1.52</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baseline="0" dirty="0">
                          <a:solidFill>
                            <a:schemeClr val="bg1"/>
                          </a:solidFill>
                          <a:effectLst/>
                          <a:latin typeface="+mn-lt"/>
                        </a:rPr>
                        <a:t>6.21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74255962"/>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YTD 2024</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0.00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0" i="0" u="none" strike="noStrike" dirty="0">
                          <a:solidFill>
                            <a:schemeClr val="bg1"/>
                          </a:solidFill>
                          <a:effectLst/>
                          <a:latin typeface="+mn-lt"/>
                        </a:rPr>
                        <a:t>2.20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dirty="0">
                          <a:solidFill>
                            <a:schemeClr val="bg1"/>
                          </a:solidFill>
                          <a:effectLst/>
                          <a:latin typeface="+mn-lt"/>
                        </a:rPr>
                        <a:t>1.41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0" i="0" u="none" strike="noStrike" dirty="0">
                          <a:solidFill>
                            <a:schemeClr val="bg1"/>
                          </a:solidFill>
                          <a:effectLst/>
                          <a:latin typeface="+mn-lt"/>
                        </a:rPr>
                        <a:t>6.38</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24638173"/>
                  </a:ext>
                </a:extLst>
              </a:tr>
              <a:tr h="0">
                <a:tc>
                  <a:txBody>
                    <a:bodyPr/>
                    <a:lstStyle/>
                    <a:p>
                      <a:pPr algn="l" rtl="0" fontAlgn="ctr"/>
                      <a:r>
                        <a:rPr lang="en-US" sz="1200" b="0" i="0" u="none" strike="noStrike" dirty="0">
                          <a:solidFill>
                            <a:schemeClr val="bg1"/>
                          </a:solidFill>
                          <a:effectLst/>
                          <a:latin typeface="+mn-lt"/>
                          <a:cs typeface="Arial" panose="020B0604020202020204" pitchFamily="34" charset="0"/>
                        </a:rPr>
                        <a:t>Average (for periods shown)</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640080" algn="dec"/>
                        </a:tabLst>
                      </a:pPr>
                      <a:r>
                        <a:rPr lang="en-US" sz="1200" b="1" i="0" u="none" strike="noStrike" dirty="0">
                          <a:solidFill>
                            <a:schemeClr val="tx1"/>
                          </a:solidFill>
                          <a:effectLst/>
                          <a:latin typeface="+mn-lt"/>
                        </a:rPr>
                        <a:t>0.17</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ctr" rtl="0" fontAlgn="ctr">
                        <a:tabLst>
                          <a:tab pos="731520" algn="dec"/>
                        </a:tabLst>
                      </a:pPr>
                      <a:r>
                        <a:rPr lang="en-US" sz="1200" b="1" i="0" u="none" strike="noStrike" dirty="0">
                          <a:solidFill>
                            <a:schemeClr val="bg1"/>
                          </a:solidFill>
                          <a:effectLst/>
                          <a:latin typeface="+mn-lt"/>
                        </a:rPr>
                        <a:t>2.90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1" i="0" u="none" strike="noStrike" dirty="0">
                          <a:solidFill>
                            <a:schemeClr val="bg1"/>
                          </a:solidFill>
                          <a:effectLst/>
                          <a:latin typeface="+mn-lt"/>
                        </a:rPr>
                        <a:t>1.50</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rtl="0" fontAlgn="ctr">
                        <a:tabLst>
                          <a:tab pos="731520" algn="dec"/>
                        </a:tabLst>
                      </a:pPr>
                      <a:r>
                        <a:rPr lang="en-US" sz="1200" b="1" i="0" u="none" strike="noStrike" dirty="0">
                          <a:solidFill>
                            <a:schemeClr val="bg1"/>
                          </a:solidFill>
                          <a:effectLst/>
                          <a:latin typeface="+mn-lt"/>
                        </a:rPr>
                        <a:t>4.81</a:t>
                      </a:r>
                    </a:p>
                  </a:txBody>
                  <a:tcPr marL="45720" marR="45720" anchor="ctr">
                    <a:lnL>
                      <a:noFill/>
                    </a:lnL>
                    <a:lnR>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0838628"/>
                  </a:ext>
                </a:extLst>
              </a:tr>
            </a:tbl>
          </a:graphicData>
        </a:graphic>
      </p:graphicFrame>
      <p:sp>
        <p:nvSpPr>
          <p:cNvPr id="10" name="TextBox 9">
            <a:extLst>
              <a:ext uri="{FF2B5EF4-FFF2-40B4-BE49-F238E27FC236}">
                <a16:creationId xmlns:a16="http://schemas.microsoft.com/office/drawing/2014/main" id="{3D693169-7A60-2065-6D0A-ABD09AEAABD5}"/>
              </a:ext>
            </a:extLst>
          </p:cNvPr>
          <p:cNvSpPr txBox="1"/>
          <p:nvPr/>
        </p:nvSpPr>
        <p:spPr>
          <a:xfrm>
            <a:off x="533400" y="5444467"/>
            <a:ext cx="7732886" cy="307777"/>
          </a:xfrm>
          <a:prstGeom prst="rect">
            <a:avLst/>
          </a:prstGeom>
          <a:noFill/>
        </p:spPr>
        <p:txBody>
          <a:bodyPr wrap="none" lIns="0" tIns="0" rIns="0" bIns="0" rtlCol="0">
            <a:spAutoFit/>
          </a:bodyPr>
          <a:lstStyle/>
          <a:p>
            <a:pPr>
              <a:spcAft>
                <a:spcPts val="1000"/>
              </a:spcAft>
              <a:buClr>
                <a:schemeClr val="accent2"/>
              </a:buClr>
            </a:pPr>
            <a:r>
              <a:rPr lang="en-US" sz="2000" dirty="0">
                <a:solidFill>
                  <a:schemeClr val="bg1"/>
                </a:solidFill>
              </a:rPr>
              <a:t>Our clients have benefited from consistently low default experience </a:t>
            </a:r>
          </a:p>
        </p:txBody>
      </p:sp>
      <p:sp>
        <p:nvSpPr>
          <p:cNvPr id="3" name="Text Placeholder 2">
            <a:extLst>
              <a:ext uri="{FF2B5EF4-FFF2-40B4-BE49-F238E27FC236}">
                <a16:creationId xmlns:a16="http://schemas.microsoft.com/office/drawing/2014/main" id="{3A08B308-5777-43CC-3E5F-C25B92EA795B}"/>
              </a:ext>
            </a:extLst>
          </p:cNvPr>
          <p:cNvSpPr txBox="1">
            <a:spLocks/>
          </p:cNvSpPr>
          <p:nvPr/>
        </p:nvSpPr>
        <p:spPr>
          <a:xfrm>
            <a:off x="533401" y="1310924"/>
            <a:ext cx="11125198" cy="409575"/>
          </a:xfrm>
          <a:prstGeom prst="rect">
            <a:avLst/>
          </a:prstGeom>
        </p:spPr>
        <p:txBody>
          <a:bodyPr lIns="0" tIns="0" rIns="0" bIns="0"/>
          <a:lstStyle>
            <a:lvl1pPr marL="274320" indent="-274320" algn="l" defTabSz="914400" rtl="0" eaLnBrk="1" latinLnBrk="0" hangingPunct="1">
              <a:lnSpc>
                <a:spcPct val="105000"/>
              </a:lnSpc>
              <a:spcBef>
                <a:spcPts val="1800"/>
              </a:spcBef>
              <a:buClr>
                <a:schemeClr val="accent2"/>
              </a:buClr>
              <a:buFont typeface="Wingdings" panose="05000000000000000000" pitchFamily="2" charset="2"/>
              <a:buChar char="§"/>
              <a:defRPr sz="2000" kern="1200">
                <a:solidFill>
                  <a:schemeClr val="tx1"/>
                </a:solidFill>
                <a:latin typeface="+mn-lt"/>
                <a:ea typeface="+mn-ea"/>
                <a:cs typeface="+mn-cs"/>
              </a:defRPr>
            </a:lvl1pPr>
            <a:lvl2pPr marL="621792" indent="-285750" algn="l" defTabSz="914400" rtl="0" eaLnBrk="1" latinLnBrk="0" hangingPunct="1">
              <a:lnSpc>
                <a:spcPct val="105000"/>
              </a:lnSpc>
              <a:spcBef>
                <a:spcPts val="1200"/>
              </a:spcBef>
              <a:buClr>
                <a:schemeClr val="accent4"/>
              </a:buClr>
              <a:buFont typeface="Arial" panose="020B0604020202020204" pitchFamily="34" charset="0"/>
              <a:buChar char="–"/>
              <a:defRPr sz="1800" kern="1200">
                <a:solidFill>
                  <a:schemeClr val="tx1"/>
                </a:solidFill>
                <a:latin typeface="+mn-lt"/>
                <a:ea typeface="+mn-ea"/>
                <a:cs typeface="+mn-cs"/>
              </a:defRPr>
            </a:lvl2pPr>
            <a:lvl3pPr marL="859536" indent="-228600" algn="l" defTabSz="914400" rtl="0" eaLnBrk="1" latinLnBrk="0" hangingPunct="1">
              <a:lnSpc>
                <a:spcPct val="105000"/>
              </a:lnSpc>
              <a:spcBef>
                <a:spcPts val="12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1133856" indent="-228600" algn="l" defTabSz="914400" rtl="0" eaLnBrk="1" latinLnBrk="0" hangingPunct="1">
              <a:lnSpc>
                <a:spcPct val="105000"/>
              </a:lnSpc>
              <a:spcBef>
                <a:spcPts val="1200"/>
              </a:spcBef>
              <a:buClr>
                <a:schemeClr val="accent4"/>
              </a:buClr>
              <a:buFont typeface="Arial" panose="020B0604020202020204" pitchFamily="34" charset="0"/>
              <a:buChar char="–"/>
              <a:defRPr sz="1400" kern="1200">
                <a:solidFill>
                  <a:schemeClr val="tx1"/>
                </a:solidFill>
                <a:latin typeface="+mn-lt"/>
                <a:ea typeface="+mn-ea"/>
                <a:cs typeface="+mn-cs"/>
              </a:defRPr>
            </a:lvl4pPr>
            <a:lvl5pPr marL="1353312" indent="0" algn="l" defTabSz="914400" rtl="0" eaLnBrk="1" latinLnBrk="0" hangingPunct="1">
              <a:lnSpc>
                <a:spcPct val="105000"/>
              </a:lnSpc>
              <a:spcBef>
                <a:spcPts val="1200"/>
              </a:spcBef>
              <a:buClr>
                <a:schemeClr val="accent4"/>
              </a:buClr>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1088473" rtl="0" eaLnBrk="1" fontAlgn="auto" latinLnBrk="0" hangingPunct="1">
              <a:lnSpc>
                <a:spcPct val="100000"/>
              </a:lnSpc>
              <a:spcBef>
                <a:spcPts val="0"/>
              </a:spcBef>
              <a:spcAft>
                <a:spcPts val="200"/>
              </a:spcAft>
              <a:buClrTx/>
              <a:buSzTx/>
              <a:buFont typeface="Wingdings" panose="05000000000000000000" pitchFamily="2" charset="2"/>
              <a:buNone/>
              <a:tabLst/>
              <a:defRPr/>
            </a:pPr>
            <a:r>
              <a:rPr kumimoji="0" lang="en-US" sz="1800" b="1" i="0" u="none" strike="noStrike" kern="1200" cap="none" spc="0" normalizeH="0" baseline="0" noProof="0" dirty="0">
                <a:ln>
                  <a:noFill/>
                </a:ln>
                <a:solidFill>
                  <a:schemeClr val="bg1"/>
                </a:solidFill>
                <a:effectLst/>
                <a:uLnTx/>
                <a:uFillTx/>
                <a:latin typeface="Arial"/>
                <a:ea typeface="+mn-ea"/>
                <a:cs typeface="+mn-cs"/>
              </a:rPr>
              <a:t>T. Rowe Price Global High Income Bond Representative Portfolio vs High Yield Market</a:t>
            </a:r>
          </a:p>
        </p:txBody>
      </p:sp>
    </p:spTree>
    <p:extLst>
      <p:ext uri="{BB962C8B-B14F-4D97-AF65-F5344CB8AC3E}">
        <p14:creationId xmlns:p14="http://schemas.microsoft.com/office/powerpoint/2010/main" val="29657850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7E676DE-67DA-AA36-A1AA-22656D86F5FF}"/>
              </a:ext>
            </a:extLst>
          </p:cNvPr>
          <p:cNvSpPr>
            <a:spLocks noGrp="1"/>
          </p:cNvSpPr>
          <p:nvPr>
            <p:ph type="title"/>
          </p:nvPr>
        </p:nvSpPr>
        <p:spPr>
          <a:xfrm>
            <a:off x="533400" y="272429"/>
            <a:ext cx="11125201" cy="709874"/>
          </a:xfrm>
        </p:spPr>
        <p:txBody>
          <a:bodyPr/>
          <a:lstStyle/>
          <a:p>
            <a:r>
              <a:rPr lang="en-US" dirty="0"/>
              <a:t>Important Information </a:t>
            </a:r>
            <a:endParaRPr lang="en-AU" dirty="0"/>
          </a:p>
        </p:txBody>
      </p:sp>
      <p:sp>
        <p:nvSpPr>
          <p:cNvPr id="12" name="TextBox 11">
            <a:extLst>
              <a:ext uri="{FF2B5EF4-FFF2-40B4-BE49-F238E27FC236}">
                <a16:creationId xmlns:a16="http://schemas.microsoft.com/office/drawing/2014/main" id="{98F9DA79-D642-F620-298C-BE4D238D63B0}"/>
              </a:ext>
            </a:extLst>
          </p:cNvPr>
          <p:cNvSpPr txBox="1"/>
          <p:nvPr/>
        </p:nvSpPr>
        <p:spPr>
          <a:xfrm>
            <a:off x="533400" y="1304925"/>
            <a:ext cx="11125200" cy="4905375"/>
          </a:xfrm>
          <a:prstGeom prst="rect">
            <a:avLst/>
          </a:prstGeom>
          <a:noFill/>
        </p:spPr>
        <p:txBody>
          <a:bodyPr wrap="square" lIns="0" tIns="0" rIns="0" bIns="0">
            <a:noAutofit/>
          </a:bodyPr>
          <a:lstStyle/>
          <a:p>
            <a:r>
              <a:rPr lang="en-AU" sz="1200" b="1" dirty="0">
                <a:solidFill>
                  <a:schemeClr val="bg1"/>
                </a:solidFill>
                <a:latin typeface="RobotoFlex-Regular"/>
              </a:rPr>
              <a:t>This material is being furnished for general informational purposes only. </a:t>
            </a:r>
            <a:r>
              <a:rPr lang="en-AU" sz="1200" dirty="0">
                <a:solidFill>
                  <a:schemeClr val="bg1"/>
                </a:solidFill>
                <a:latin typeface="RobotoFlex-Regular"/>
              </a:rPr>
              <a:t>The material does not constitute or undertake to give advice of any nature, including fiduciary investment advice, nor is it intended to serve as the primary basis for an investment decision. Prospective investors are recommended to seek independent legal, financial and tax advice before making any investment decision. T. Rowe Price group of companies including T. Rowe Price Associates, Inc. and/or its affiliates receive revenue from T. Rowe Price investment products and services. </a:t>
            </a:r>
            <a:r>
              <a:rPr lang="en-AU" sz="1200" b="1" dirty="0">
                <a:solidFill>
                  <a:schemeClr val="bg1"/>
                </a:solidFill>
                <a:latin typeface="RobotoFlex-Regular"/>
              </a:rPr>
              <a:t>Past performance is not a reliable indicator of future performance. </a:t>
            </a:r>
            <a:r>
              <a:rPr lang="en-AU" sz="1200" dirty="0">
                <a:solidFill>
                  <a:schemeClr val="bg1"/>
                </a:solidFill>
                <a:latin typeface="RobotoFlex-Regular"/>
              </a:rPr>
              <a:t>The value of an investment and any income from it can go down as well as up. Investors may get back less than the amount invested.</a:t>
            </a:r>
          </a:p>
          <a:p>
            <a:endParaRPr lang="en-AU" sz="1200" dirty="0">
              <a:solidFill>
                <a:schemeClr val="bg1"/>
              </a:solidFill>
              <a:latin typeface="RobotoFlex-Regular"/>
            </a:endParaRPr>
          </a:p>
          <a:p>
            <a:r>
              <a:rPr lang="en-AU" sz="1200" dirty="0">
                <a:solidFill>
                  <a:schemeClr val="bg1"/>
                </a:solidFill>
                <a:latin typeface="RobotoFlex-Regular"/>
              </a:rPr>
              <a:t>The material does not constitute a distribution, an offer, an invitation, a personal or general recommendation or solicitation to sell or buy any securities in any jurisdiction or to conduct any particular investment activity. The material has not been reviewed by any regulatory authority in any jurisdiction.</a:t>
            </a:r>
          </a:p>
          <a:p>
            <a:endParaRPr lang="en-AU" sz="1200" dirty="0">
              <a:solidFill>
                <a:schemeClr val="bg1"/>
              </a:solidFill>
              <a:latin typeface="RobotoFlex-Regular"/>
            </a:endParaRPr>
          </a:p>
          <a:p>
            <a:r>
              <a:rPr lang="en-AU" sz="1200" dirty="0">
                <a:solidFill>
                  <a:schemeClr val="bg1"/>
                </a:solidFill>
                <a:latin typeface="RobotoFlex-Regular"/>
              </a:rPr>
              <a:t>Information and opinions presented have been obtained or derived from sources believed to be reliable and current; however, we cannot guarantee the sources' accuracy or completeness. There is no guarantee that any forecasts made will come to pass. The views contained herein are as of the date noted on the material and are subject to change without notice; these views may differ from those of other T. Rowe Price group companies and/or associates. Under no circumstances should the material, in whole or in part, be copied or redistributed without consent from T. Rowe Price.</a:t>
            </a:r>
          </a:p>
          <a:p>
            <a:endParaRPr lang="en-AU" sz="1200" dirty="0">
              <a:solidFill>
                <a:schemeClr val="bg1"/>
              </a:solidFill>
              <a:latin typeface="RobotoFlex-Regular"/>
            </a:endParaRPr>
          </a:p>
          <a:p>
            <a:r>
              <a:rPr lang="en-AU" sz="1200" dirty="0">
                <a:solidFill>
                  <a:schemeClr val="bg1"/>
                </a:solidFill>
                <a:latin typeface="RobotoFlex-Regular"/>
              </a:rPr>
              <a:t>The material is not intended for use by persons in jurisdictions which prohibit or restrict the distribution of the material and in certain countries the material is provided upon specific request.  </a:t>
            </a:r>
          </a:p>
          <a:p>
            <a:endParaRPr lang="en-AU" sz="1200" dirty="0">
              <a:solidFill>
                <a:schemeClr val="bg1"/>
              </a:solidFill>
              <a:latin typeface="RobotoFlex-Regular"/>
            </a:endParaRPr>
          </a:p>
          <a:p>
            <a:endParaRPr lang="en-AU" sz="1200" dirty="0">
              <a:solidFill>
                <a:schemeClr val="bg1"/>
              </a:solidFill>
              <a:latin typeface="RobotoFlex-Regular"/>
            </a:endParaRPr>
          </a:p>
          <a:p>
            <a:r>
              <a:rPr lang="en-US" sz="1200" b="1" dirty="0">
                <a:solidFill>
                  <a:schemeClr val="bg1"/>
                </a:solidFill>
                <a:latin typeface="RobotoFlex-Regular"/>
              </a:rPr>
              <a:t>Australia</a:t>
            </a:r>
            <a:r>
              <a:rPr lang="en-US" sz="1200" dirty="0">
                <a:solidFill>
                  <a:schemeClr val="bg1"/>
                </a:solidFill>
                <a:latin typeface="RobotoFlex-Regular"/>
              </a:rPr>
              <a:t> - Issued by T. Rowe Price Australia Limited (ABN: 13 620 668 895 and AFSL: 503741), Level 28, Governor Phillip Tower, 1 Farrer Place, Sydney NSW 2000, Australia. </a:t>
            </a:r>
          </a:p>
          <a:p>
            <a:endParaRPr lang="en-AU" sz="1200" dirty="0">
              <a:solidFill>
                <a:schemeClr val="bg1"/>
              </a:solidFill>
              <a:latin typeface="RobotoFlex-Regular"/>
            </a:endParaRPr>
          </a:p>
          <a:p>
            <a:endParaRPr lang="en-AU" sz="1200" dirty="0">
              <a:solidFill>
                <a:schemeClr val="bg1"/>
              </a:solidFill>
              <a:latin typeface="RobotoFlex-Regular"/>
            </a:endParaRPr>
          </a:p>
          <a:p>
            <a:r>
              <a:rPr lang="en-US" sz="1200" dirty="0">
                <a:solidFill>
                  <a:schemeClr val="bg1"/>
                </a:solidFill>
                <a:latin typeface="RobotoFlex-Regular"/>
              </a:rPr>
              <a:t>© 2024 T. Rowe Price. All Rights Reserved. T. ROWE PRICE, INVEST WITH CONFIDENCE, and the Bighorn Sheep design are, collectively and/ or apart, trademarks of T. Rowe Price Group, Inc.</a:t>
            </a:r>
          </a:p>
          <a:p>
            <a:endParaRPr lang="en-US" sz="1200" dirty="0">
              <a:solidFill>
                <a:schemeClr val="bg1"/>
              </a:solidFill>
              <a:latin typeface="RobotoFlex-Regular"/>
            </a:endParaRPr>
          </a:p>
          <a:p>
            <a:r>
              <a:rPr lang="en-US" sz="1200" dirty="0">
                <a:solidFill>
                  <a:schemeClr val="bg1"/>
                </a:solidFill>
                <a:latin typeface="RobotoFlex-Regular"/>
              </a:rPr>
              <a:t>202408-3790445 </a:t>
            </a:r>
          </a:p>
          <a:p>
            <a:endParaRPr lang="en-AU" sz="1200" dirty="0">
              <a:solidFill>
                <a:schemeClr val="bg1"/>
              </a:solidFill>
              <a:latin typeface="RobotoFlex-Regular"/>
            </a:endParaRPr>
          </a:p>
          <a:p>
            <a:endParaRPr lang="en-AU" sz="1200" dirty="0">
              <a:solidFill>
                <a:schemeClr val="bg1"/>
              </a:solidFill>
              <a:latin typeface="RobotoFlex-Regular"/>
            </a:endParaRPr>
          </a:p>
        </p:txBody>
      </p:sp>
    </p:spTree>
    <p:extLst>
      <p:ext uri="{BB962C8B-B14F-4D97-AF65-F5344CB8AC3E}">
        <p14:creationId xmlns:p14="http://schemas.microsoft.com/office/powerpoint/2010/main" val="3875356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plate widescreen master">
  <a:themeElements>
    <a:clrScheme name="Custom 2021">
      <a:dk1>
        <a:srgbClr val="000000"/>
      </a:dk1>
      <a:lt1>
        <a:srgbClr val="FFFFFF"/>
      </a:lt1>
      <a:dk2>
        <a:srgbClr val="061937"/>
      </a:dk2>
      <a:lt2>
        <a:srgbClr val="F3F5F6"/>
      </a:lt2>
      <a:accent1>
        <a:srgbClr val="061937"/>
      </a:accent1>
      <a:accent2>
        <a:srgbClr val="00CFEC"/>
      </a:accent2>
      <a:accent3>
        <a:srgbClr val="3B4B59"/>
      </a:accent3>
      <a:accent4>
        <a:srgbClr val="A8AFB5"/>
      </a:accent4>
      <a:accent5>
        <a:srgbClr val="D8D8D8"/>
      </a:accent5>
      <a:accent6>
        <a:srgbClr val="F3F5F6"/>
      </a:accent6>
      <a:hlink>
        <a:srgbClr val="0063AD"/>
      </a:hlink>
      <a:folHlink>
        <a:srgbClr val="A8AFB5"/>
      </a:folHlink>
    </a:clrScheme>
    <a:fontScheme name="Essential">
      <a:majorFont>
        <a:latin typeface="Arial Black"/>
        <a:ea typeface=""/>
        <a:cs typeface=""/>
        <a:font script="Jpan" typeface="ÃƒÆ’Ã‚Â¯Ãƒâ€šÃ‚Â¼Ãƒâ€šÃ‚Â­ÃƒÆ’Ã‚Â¯Ãƒâ€šÃ‚Â¼Ãƒâ€šÃ‚Â³ ÃƒÆ’Ã‚Â¯Ãƒâ€šÃ‚Â¼Ãƒâ€šÃ‚Â°ÃƒÆ’Ã‚Â£ÃƒÂ¢Ã¢â€šÂ¬Ã…Â¡Ãƒâ€šÃ‚Â´ÃƒÆ’Ã‚Â£ÃƒÂ¢Ã¢â€šÂ¬Ã…Â¡Ãƒâ€šÃ‚Â·ÃƒÆ’Ã‚Â£Ãƒâ€ Ã¢â‚¬â„¢Ãƒâ€ Ã¢â‚¬â„¢ÃƒÆ’Ã‚Â£ÃƒÂ¢Ã¢â€šÂ¬Ã…Â¡Ãƒâ€šÃ‚Â¯"/>
        <a:font script="Hang" typeface="HYÃƒÆ’Ã‚ÂªÃƒâ€šÃ‚Â²Ãƒâ€šÃ‚Â¬ÃƒÆ’Ã‚ÂªÃƒâ€šÃ‚Â³Ãƒâ€šÃ‚Â ÃƒÆ’Ã‚Â«ÃƒÂ¢Ã¢â€šÂ¬Ã‚ÂÃƒÂ¢Ã¢â€šÂ¬Ã‚Â¢"/>
        <a:font script="Hans" typeface="ÃƒÆ’Ã‚Â¥Ãƒâ€šÃ‚Â¾Ãƒâ€šÃ‚Â®ÃƒÆ’Ã‚Â¨Ãƒâ€šÃ‚Â½Ãƒâ€šÃ‚Â¯ÃƒÆ’Ã‚Â©ÃƒÂ¢Ã¢â€šÂ¬Ã‚ÂºÃƒÂ¢Ã¢â€šÂ¬Ã‚Â¦ÃƒÆ’Ã‚Â©Ãƒâ€šÃ‚Â»ÃƒÂ¢Ã¢â€šÂ¬Ã‹Å“"/>
        <a:font script="Hant" typeface="ÃƒÆ’Ã‚Â¥Ãƒâ€šÃ‚Â¾Ãƒâ€šÃ‚Â®ÃƒÆ’Ã‚Â¨Ãƒâ€šÃ‚Â»Ãƒâ€¦Ã‚Â¸ÃƒÆ’Ã‚Â¦Ãƒâ€šÃ‚Â­Ãƒâ€šÃ‚Â£ÃƒÆ’Ã‚Â©Ãƒâ€šÃ‚Â»ÃƒÂ¢Ã¢â€šÂ¬Ã‹Å“ÃƒÆ’Ã‚Â©Ãƒâ€šÃ‚Â«ÃƒÂ¢Ã¢â€šÂ¬Ã‚Â"/>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ÃƒÆ’Ã‚Â¯Ãƒâ€šÃ‚Â¼Ãƒâ€šÃ‚Â­ÃƒÆ’Ã‚Â¯Ãƒâ€šÃ‚Â¼Ãƒâ€šÃ‚Â³ ÃƒÆ’Ã‚Â¯Ãƒâ€šÃ‚Â¼Ãƒâ€šÃ‚Â°ÃƒÆ’Ã‚Â£ÃƒÂ¢Ã¢â€šÂ¬Ã…Â¡Ãƒâ€šÃ‚Â´ÃƒÆ’Ã‚Â£ÃƒÂ¢Ã¢â€šÂ¬Ã…Â¡Ãƒâ€šÃ‚Â·ÃƒÆ’Ã‚Â£Ãƒâ€ Ã¢â‚¬â„¢Ãƒâ€ Ã¢â‚¬â„¢ÃƒÆ’Ã‚Â£ÃƒÂ¢Ã¢â€šÂ¬Ã…Â¡Ãƒâ€šÃ‚Â¯"/>
        <a:font script="Hang" typeface="ÃƒÆ’Ã‚Â«Ãƒâ€šÃ‚ÂÃƒÂ¢Ã¢â€šÂ¬Ã‚Â¹ÃƒÆ’Ã‚Â¬ÃƒÂ¢Ã¢â€šÂ¬Ã‚ÂºÃƒÂ¢Ã¢â‚¬Å¡Ã‚Â¬"/>
        <a:font script="Hans" typeface="ÃƒÆ’Ã‚Â©Ãƒâ€šÃ‚Â»ÃƒÂ¢Ã¢â€šÂ¬Ã‹Å“ÃƒÆ’Ã‚Â¤Ãƒâ€šÃ‚Â½ÃƒÂ¢Ã¢â€šÂ¬Ã…â€œ"/>
        <a:font script="Hant" typeface="ÃƒÆ’Ã‚Â¥Ãƒâ€šÃ‚Â¾Ãƒâ€šÃ‚Â®ÃƒÆ’Ã‚Â¨Ãƒâ€šÃ‚Â»Ãƒâ€¦Ã‚Â¸ÃƒÆ’Ã‚Â¦Ãƒâ€šÃ‚Â­Ãƒâ€šÃ‚Â£ÃƒÆ’Ã‚Â©Ãƒâ€šÃ‚Â»ÃƒÂ¢Ã¢â€šÂ¬Ã‹Å“ÃƒÆ’Ã‚Â©Ãƒâ€šÃ‚Â«ÃƒÂ¢Ã¢â€šÂ¬Ã‚Â"/>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tIns="91440" bIns="91440" rtlCol="0" anchor="t">
        <a:noAutofit/>
      </a:bodyPr>
      <a:lstStyle>
        <a:defPPr>
          <a:defRPr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spcAft>
            <a:spcPts val="1000"/>
          </a:spcAft>
          <a:buClr>
            <a:schemeClr val="accent2"/>
          </a:buClr>
          <a:defRPr sz="2000" dirty="0"/>
        </a:defPPr>
      </a:lstStyle>
    </a:txDef>
  </a:objectDefaults>
  <a:extraClrSchemeLst/>
  <a:custClrLst>
    <a:custClr name="TRP Midnight Navy">
      <a:srgbClr val="061937"/>
    </a:custClr>
    <a:custClr name="TRP Bright Blue">
      <a:srgbClr val="00CFEC"/>
    </a:custClr>
    <a:custClr name="Gold">
      <a:srgbClr val="FFC42D"/>
    </a:custClr>
    <a:custClr name="Berry">
      <a:srgbClr val="FA3D8D"/>
    </a:custClr>
    <a:custClr name="Green">
      <a:srgbClr val="83DF4A"/>
    </a:custClr>
    <a:custClr name="Ocean">
      <a:srgbClr val="0086EB"/>
    </a:custClr>
    <a:custClr name="TRP Gray">
      <a:srgbClr val="253746"/>
    </a:custClr>
    <a:custClr name="TRP Gray 90%">
      <a:srgbClr val="3B4B59"/>
    </a:custClr>
    <a:custClr name="TRP Gray 40%">
      <a:srgbClr val="A8AFB5"/>
    </a:custClr>
    <a:custClr name="TRP Gray 5%">
      <a:srgbClr val="F4F5F6"/>
    </a:custClr>
    <a:custClr name="Charting Ocean LTC 4">
      <a:srgbClr val="0060A8"/>
    </a:custClr>
    <a:custClr name="Charting Ocean LTC 1">
      <a:srgbClr val="008BF5"/>
    </a:custClr>
    <a:custClr name="Charting Teal LTC 4">
      <a:srgbClr val="166A54"/>
    </a:custClr>
    <a:custClr name="Charting Teal LTC 1">
      <a:srgbClr val="209D7D"/>
    </a:custClr>
    <a:custClr name="Charting Purple LTC 3">
      <a:srgbClr val="7749BC"/>
    </a:custClr>
    <a:custClr name="Charting Purple LTC 1">
      <a:srgbClr val="9E7DCF"/>
    </a:custClr>
    <a:custClr name="Charting Berry LTC 4">
      <a:srgbClr val="AE3260"/>
    </a:custClr>
    <a:custClr name="Charting Berry LTC 1">
      <a:srgbClr val="D36990"/>
    </a:custClr>
    <a:custClr name="Charting Orange LTC 3">
      <a:srgbClr val="926117"/>
    </a:custClr>
    <a:custClr name="Charting Orange LTC 1">
      <a:srgbClr val="BE7E1E"/>
    </a:custClr>
    <a:custClr name="Charting Gray LTC 3">
      <a:srgbClr val="7B8F9E"/>
    </a:custClr>
    <a:custClr name="Charting Gray LTC 1">
      <a:srgbClr val="596B78"/>
    </a:custClr>
    <a:custClr name="Functional Red">
      <a:srgbClr val="DD3636"/>
    </a:custClr>
    <a:custClr name="Functional Amber">
      <a:srgbClr val="FFAD00"/>
    </a:custClr>
    <a:custClr name="Functional Green">
      <a:srgbClr val="248647"/>
    </a:custClr>
  </a:custClrLst>
  <a:extLst>
    <a:ext uri="{05A4C25C-085E-4340-85A3-A5531E510DB2}">
      <thm15:themeFamily xmlns:thm15="http://schemas.microsoft.com/office/thememl/2012/main" name="Presentation10" id="{22647C0A-C939-BC4F-A608-7D55BFBFB8CE}" vid="{3CF6A5E9-4363-7B4F-A704-FD2A6A8632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021">
    <a:dk1>
      <a:srgbClr val="000000"/>
    </a:dk1>
    <a:lt1>
      <a:srgbClr val="FFFFFF"/>
    </a:lt1>
    <a:dk2>
      <a:srgbClr val="3B4B59"/>
    </a:dk2>
    <a:lt2>
      <a:srgbClr val="F3F5F6"/>
    </a:lt2>
    <a:accent1>
      <a:srgbClr val="054C70"/>
    </a:accent1>
    <a:accent2>
      <a:srgbClr val="05C3DE"/>
    </a:accent2>
    <a:accent3>
      <a:srgbClr val="3B4B59"/>
    </a:accent3>
    <a:accent4>
      <a:srgbClr val="A8AFB5"/>
    </a:accent4>
    <a:accent5>
      <a:srgbClr val="D8D8D8"/>
    </a:accent5>
    <a:accent6>
      <a:srgbClr val="F3F5F6"/>
    </a:accent6>
    <a:hlink>
      <a:srgbClr val="086EA1"/>
    </a:hlink>
    <a:folHlink>
      <a:srgbClr val="A8AFB5"/>
    </a:folHlink>
  </a:clrScheme>
  <a:fontScheme name="Essential">
    <a:majorFont>
      <a:latin typeface="Arial Black"/>
      <a:ea typeface=""/>
      <a:cs typeface=""/>
      <a:font script="Jpan" typeface="ÃƒÆ’Ã‚Â¯Ãƒâ€šÃ‚Â¼Ãƒâ€šÃ‚Â­ÃƒÆ’Ã‚Â¯Ãƒâ€šÃ‚Â¼Ãƒâ€šÃ‚Â³ ÃƒÆ’Ã‚Â¯Ãƒâ€šÃ‚Â¼Ãƒâ€šÃ‚Â°ÃƒÆ’Ã‚Â£ÃƒÂ¢Ã¢â€šÂ¬Ã…Â¡Ãƒâ€šÃ‚Â´ÃƒÆ’Ã‚Â£ÃƒÂ¢Ã¢â€šÂ¬Ã…Â¡Ãƒâ€šÃ‚Â·ÃƒÆ’Ã‚Â£Ãƒâ€ Ã¢â‚¬â„¢Ãƒâ€ Ã¢â‚¬â„¢ÃƒÆ’Ã‚Â£ÃƒÂ¢Ã¢â€šÂ¬Ã…Â¡Ãƒâ€šÃ‚Â¯"/>
      <a:font script="Hang" typeface="HYÃƒÆ’Ã‚ÂªÃƒâ€šÃ‚Â²Ãƒâ€šÃ‚Â¬ÃƒÆ’Ã‚ÂªÃƒâ€šÃ‚Â³Ãƒâ€šÃ‚Â ÃƒÆ’Ã‚Â«ÃƒÂ¢Ã¢â€šÂ¬Ã‚ÂÃƒÂ¢Ã¢â€šÂ¬Ã‚Â¢"/>
      <a:font script="Hans" typeface="ÃƒÆ’Ã‚Â¥Ãƒâ€šÃ‚Â¾Ãƒâ€šÃ‚Â®ÃƒÆ’Ã‚Â¨Ãƒâ€šÃ‚Â½Ãƒâ€šÃ‚Â¯ÃƒÆ’Ã‚Â©ÃƒÂ¢Ã¢â€šÂ¬Ã‚ÂºÃƒÂ¢Ã¢â€šÂ¬Ã‚Â¦ÃƒÆ’Ã‚Â©Ãƒâ€šÃ‚Â»ÃƒÂ¢Ã¢â€šÂ¬Ã‹Å“"/>
      <a:font script="Hant" typeface="ÃƒÆ’Ã‚Â¥Ãƒâ€šÃ‚Â¾Ãƒâ€šÃ‚Â®ÃƒÆ’Ã‚Â¨Ãƒâ€šÃ‚Â»Ãƒâ€¦Ã‚Â¸ÃƒÆ’Ã‚Â¦Ãƒâ€šÃ‚Â­Ãƒâ€šÃ‚Â£ÃƒÆ’Ã‚Â©Ãƒâ€šÃ‚Â»ÃƒÂ¢Ã¢â€šÂ¬Ã‹Å“ÃƒÆ’Ã‚Â©Ãƒâ€šÃ‚Â«ÃƒÂ¢Ã¢â€šÂ¬Ã‚Â"/>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ÃƒÆ’Ã‚Â¯Ãƒâ€šÃ‚Â¼Ãƒâ€šÃ‚Â­ÃƒÆ’Ã‚Â¯Ãƒâ€šÃ‚Â¼Ãƒâ€šÃ‚Â³ ÃƒÆ’Ã‚Â¯Ãƒâ€šÃ‚Â¼Ãƒâ€šÃ‚Â°ÃƒÆ’Ã‚Â£ÃƒÂ¢Ã¢â€šÂ¬Ã…Â¡Ãƒâ€šÃ‚Â´ÃƒÆ’Ã‚Â£ÃƒÂ¢Ã¢â€šÂ¬Ã…Â¡Ãƒâ€šÃ‚Â·ÃƒÆ’Ã‚Â£Ãƒâ€ Ã¢â‚¬â„¢Ãƒâ€ Ã¢â‚¬â„¢ÃƒÆ’Ã‚Â£ÃƒÂ¢Ã¢â€šÂ¬Ã…Â¡Ãƒâ€šÃ‚Â¯"/>
      <a:font script="Hang" typeface="ÃƒÆ’Ã‚Â«Ãƒâ€šÃ‚ÂÃƒÂ¢Ã¢â€šÂ¬Ã‚Â¹ÃƒÆ’Ã‚Â¬ÃƒÂ¢Ã¢â€šÂ¬Ã‚ÂºÃƒÂ¢Ã¢â‚¬Å¡Ã‚Â¬"/>
      <a:font script="Hans" typeface="ÃƒÆ’Ã‚Â©Ãƒâ€šÃ‚Â»ÃƒÂ¢Ã¢â€šÂ¬Ã‹Å“ÃƒÆ’Ã‚Â¤Ãƒâ€šÃ‚Â½ÃƒÂ¢Ã¢â€šÂ¬Ã…â€œ"/>
      <a:font script="Hant" typeface="ÃƒÆ’Ã‚Â¥Ãƒâ€šÃ‚Â¾Ãƒâ€šÃ‚Â®ÃƒÆ’Ã‚Â¨Ãƒâ€šÃ‚Â»Ãƒâ€¦Ã‚Â¸ÃƒÆ’Ã‚Â¦Ãƒâ€šÃ‚Â­Ãƒâ€šÃ‚Â£ÃƒÆ’Ã‚Â©Ãƒâ€šÃ‚Â»ÃƒÂ¢Ã¢â€šÂ¬Ã‹Å“ÃƒÆ’Ã‚Â©Ãƒâ€šÃ‚Â«ÃƒÂ¢Ã¢â€šÂ¬Ã‚Â"/>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RowePrice_Colors_2014">
    <a:dk1>
      <a:srgbClr val="000000"/>
    </a:dk1>
    <a:lt1>
      <a:srgbClr val="FFFFFF"/>
    </a:lt1>
    <a:dk2>
      <a:srgbClr val="4F4F4F"/>
    </a:dk2>
    <a:lt2>
      <a:srgbClr val="FFFFFF"/>
    </a:lt2>
    <a:accent1>
      <a:srgbClr val="00426A"/>
    </a:accent1>
    <a:accent2>
      <a:srgbClr val="05C3DE"/>
    </a:accent2>
    <a:accent3>
      <a:srgbClr val="4F4F4F"/>
    </a:accent3>
    <a:accent4>
      <a:srgbClr val="A7A7A7"/>
    </a:accent4>
    <a:accent5>
      <a:srgbClr val="D8D8D8"/>
    </a:accent5>
    <a:accent6>
      <a:srgbClr val="F4F4F4"/>
    </a:accent6>
    <a:hlink>
      <a:srgbClr val="05C3DE"/>
    </a:hlink>
    <a:folHlink>
      <a:srgbClr val="A7A7A7"/>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A3EEC75992004FB529E3F32A4CED72" ma:contentTypeVersion="22" ma:contentTypeDescription="Create a new document." ma:contentTypeScope="" ma:versionID="374047b30ab5a07a51fd343bc2246d78">
  <xsd:schema xmlns:xsd="http://www.w3.org/2001/XMLSchema" xmlns:xs="http://www.w3.org/2001/XMLSchema" xmlns:p="http://schemas.microsoft.com/office/2006/metadata/properties" xmlns:ns2="48c1981d-05f2-4f47-97ba-c4a97c17f0f1" xmlns:ns3="a6ce75c5-a43d-4e16-8106-f04080f32773" targetNamespace="http://schemas.microsoft.com/office/2006/metadata/properties" ma:root="true" ma:fieldsID="d5705a209856c69e8f014b9550c3762a" ns2:_="" ns3:_="">
    <xsd:import namespace="48c1981d-05f2-4f47-97ba-c4a97c17f0f1"/>
    <xsd:import namespace="a6ce75c5-a43d-4e16-8106-f04080f3277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GDPRLimitedAccess_x003f_" minOccurs="0"/>
                <xsd:element ref="ns2:_dlc_DocId" minOccurs="0"/>
                <xsd:element ref="ns2:_dlc_DocIdUrl" minOccurs="0"/>
                <xsd:element ref="ns2:_dlc_DocIdPersistId"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c1981d-05f2-4f47-97ba-c4a97c17f0f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TaxCatchAll" ma:index="25" nillable="true" ma:displayName="Taxonomy Catch All Column" ma:hidden="true" ma:list="{a99e3dcb-4c7e-4785-acf4-952e42ab8d62}" ma:internalName="TaxCatchAll" ma:showField="CatchAllData" ma:web="48c1981d-05f2-4f47-97ba-c4a97c17f0f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ce75c5-a43d-4e16-8106-f04080f3277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GDPRLimitedAccess_x003f_" ma:index="20" nillable="true" ma:displayName="GDPR Limited Access?" ma:default="TBC" ma:format="RadioButtons" ma:internalName="GDPRLimitedAccess_x003f_">
      <xsd:simpleType>
        <xsd:restriction base="dms:Choice">
          <xsd:enumeration value="Yes"/>
          <xsd:enumeration value="No"/>
          <xsd:enumeration value="TBC"/>
        </xsd:restriction>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4d0b1873-ef96-4b79-a555-aff0f1998d4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6ce75c5-a43d-4e16-8106-f04080f32773">
      <Terms xmlns="http://schemas.microsoft.com/office/infopath/2007/PartnerControls"/>
    </lcf76f155ced4ddcb4097134ff3c332f>
    <TaxCatchAll xmlns="48c1981d-05f2-4f47-97ba-c4a97c17f0f1" xsi:nil="true"/>
    <GDPRLimitedAccess_x003f_ xmlns="a6ce75c5-a43d-4e16-8106-f04080f32773">TBC</GDPRLimitedAccess_x003f_>
    <_dlc_DocId xmlns="48c1981d-05f2-4f47-97ba-c4a97c17f0f1">N5QF5FXXE6TQ-1334125361-113995</_dlc_DocId>
    <_dlc_DocIdUrl xmlns="48c1981d-05f2-4f47-97ba-c4a97c17f0f1">
      <Url>https://troweprice.sharepoint.com/sites/GDD-EOT/_layouts/15/DocIdRedir.aspx?ID=N5QF5FXXE6TQ-1334125361-113995</Url>
      <Description>N5QF5FXXE6TQ-1334125361-113995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B4D997F-0589-4BB3-897D-0E3C64CC9A4D}"/>
</file>

<file path=customXml/itemProps2.xml><?xml version="1.0" encoding="utf-8"?>
<ds:datastoreItem xmlns:ds="http://schemas.openxmlformats.org/officeDocument/2006/customXml" ds:itemID="{B3BA990D-E520-4237-ABB4-AA72D26F6D8A}">
  <ds:schemaRefs>
    <ds:schemaRef ds:uri="http://schemas.microsoft.com/sharepoint/v3/contenttype/forms"/>
  </ds:schemaRefs>
</ds:datastoreItem>
</file>

<file path=customXml/itemProps3.xml><?xml version="1.0" encoding="utf-8"?>
<ds:datastoreItem xmlns:ds="http://schemas.openxmlformats.org/officeDocument/2006/customXml" ds:itemID="{7C1F4162-ABD1-4D64-9A28-3B65EF2A322B}">
  <ds:schemaRefs>
    <ds:schemaRef ds:uri="http://schemas.openxmlformats.org/package/2006/metadata/core-properties"/>
    <ds:schemaRef ds:uri="http://purl.org/dc/dcmitype/"/>
    <ds:schemaRef ds:uri="http://purl.org/dc/terms/"/>
    <ds:schemaRef ds:uri="http://www.w3.org/XML/1998/namespace"/>
    <ds:schemaRef ds:uri="http://schemas.microsoft.com/office/2006/documentManagement/types"/>
    <ds:schemaRef ds:uri="16302b8f-28e8-4c70-9042-d43b288b1795"/>
    <ds:schemaRef ds:uri="http://purl.org/dc/elements/1.1/"/>
    <ds:schemaRef ds:uri="http://schemas.microsoft.com/office/infopath/2007/PartnerControls"/>
    <ds:schemaRef ds:uri="bb41a7a6-89ac-457d-8a95-70c105859057"/>
    <ds:schemaRef ds:uri="http://schemas.microsoft.com/office/2006/metadata/properties"/>
  </ds:schemaRefs>
</ds:datastoreItem>
</file>

<file path=customXml/itemProps4.xml><?xml version="1.0" encoding="utf-8"?>
<ds:datastoreItem xmlns:ds="http://schemas.openxmlformats.org/officeDocument/2006/customXml" ds:itemID="{ADC2E097-89AE-48B5-87A3-817C007F4AFE}"/>
</file>

<file path=docProps/app.xml><?xml version="1.0" encoding="utf-8"?>
<Properties xmlns="http://schemas.openxmlformats.org/officeDocument/2006/extended-properties" xmlns:vt="http://schemas.openxmlformats.org/officeDocument/2006/docPropsVTypes">
  <Template>blank</Template>
  <TotalTime>3240</TotalTime>
  <Words>1760</Words>
  <Application>Microsoft Office PowerPoint</Application>
  <PresentationFormat>Widescreen</PresentationFormat>
  <Paragraphs>133</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Calibri</vt:lpstr>
      <vt:lpstr>RobotoFlex-Regular</vt:lpstr>
      <vt:lpstr>Times New Roman</vt:lpstr>
      <vt:lpstr>Wingdings</vt:lpstr>
      <vt:lpstr>Template widescreen master</vt:lpstr>
      <vt:lpstr>PowerPoint Presentation</vt:lpstr>
      <vt:lpstr>High yield market yields indicate attractive valuation </vt:lpstr>
      <vt:lpstr>Today’s yields have rarely been observed over the last 10 years</vt:lpstr>
      <vt:lpstr>High yield fundamentals are strong </vt:lpstr>
      <vt:lpstr>Default rates peak soon after recessions</vt:lpstr>
      <vt:lpstr>Avoiding defaults is key</vt:lpstr>
      <vt:lpstr>Important Information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yields are usually a precursor of higher returns</dc:title>
  <dc:creator>Field, Imbi</dc:creator>
  <cp:lastModifiedBy>Dassanayake, Damisha</cp:lastModifiedBy>
  <cp:revision>27</cp:revision>
  <dcterms:created xsi:type="dcterms:W3CDTF">2024-02-20T00:29:48Z</dcterms:created>
  <dcterms:modified xsi:type="dcterms:W3CDTF">2024-08-14T09:48:39Z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0x010100F2A3EEC75992004FB529E3F32A4CED72</vt:lpwstr>
  </property>
  <property fmtid="{D5CDD505-2E9C-101B-9397-08002B2CF9AE}" pid="3" name="MediaServiceImageTags">
    <vt:lpwstr/>
  </property>
  <property fmtid="{D5CDD505-2E9C-101B-9397-08002B2CF9AE}" pid="4" name="MSIP_Label_255371c7-7460-4ff3-9f84-e511f91b31bb_Enabled">
    <vt:lpwstr>true</vt:lpwstr>
  </property>
  <property fmtid="{D5CDD505-2E9C-101B-9397-08002B2CF9AE}" pid="5" name="MSIP_Label_255371c7-7460-4ff3-9f84-e511f91b31bb_SetDate">
    <vt:lpwstr>2024-02-20T00:29:51Z</vt:lpwstr>
  </property>
  <property fmtid="{D5CDD505-2E9C-101B-9397-08002B2CF9AE}" pid="6" name="MSIP_Label_255371c7-7460-4ff3-9f84-e511f91b31bb_Method">
    <vt:lpwstr>Standard</vt:lpwstr>
  </property>
  <property fmtid="{D5CDD505-2E9C-101B-9397-08002B2CF9AE}" pid="7" name="MSIP_Label_255371c7-7460-4ff3-9f84-e511f91b31bb_Name">
    <vt:lpwstr>Public</vt:lpwstr>
  </property>
  <property fmtid="{D5CDD505-2E9C-101B-9397-08002B2CF9AE}" pid="8" name="MSIP_Label_255371c7-7460-4ff3-9f84-e511f91b31bb_SiteId">
    <vt:lpwstr>3cb070fe-7299-4f60-b422-59adc339decf</vt:lpwstr>
  </property>
  <property fmtid="{D5CDD505-2E9C-101B-9397-08002B2CF9AE}" pid="9" name="MSIP_Label_255371c7-7460-4ff3-9f84-e511f91b31bb_ActionId">
    <vt:lpwstr>8db50d22-49d2-4b34-b172-367eb2abebbd</vt:lpwstr>
  </property>
  <property fmtid="{D5CDD505-2E9C-101B-9397-08002B2CF9AE}" pid="10" name="MSIP_Label_255371c7-7460-4ff3-9f84-e511f91b31bb_ContentBits">
    <vt:lpwstr>0</vt:lpwstr>
  </property>
  <property fmtid="{D5CDD505-2E9C-101B-9397-08002B2CF9AE}" pid="11" name="_dlc_DocIdItemGuid">
    <vt:lpwstr>a9dbfcc5-407e-4b3c-aeb5-1706fb1aa60b</vt:lpwstr>
  </property>
</Properties>
</file>